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73600" y="2471692"/>
            <a:ext cx="2631550" cy="1914616"/>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a:t>
            </a:r>
            <a:br>
              <a:rPr lang="en-US" dirty="0">
                <a:solidFill>
                  <a:srgbClr val="D4DF33"/>
                </a:solidFill>
              </a:rPr>
            </a:br>
            <a:r>
              <a:rPr lang="en-US" dirty="0">
                <a:solidFill>
                  <a:srgbClr val="D4DF33"/>
                </a:solidFill>
              </a:rPr>
              <a:t>Summary Model Solution </a:t>
            </a:r>
            <a:endParaRPr dirty="0"/>
          </a:p>
        </p:txBody>
      </p:sp>
      <p:sp>
        <p:nvSpPr>
          <p:cNvPr id="512" name="Google Shape;512;p1"/>
          <p:cNvSpPr txBox="1"/>
          <p:nvPr/>
        </p:nvSpPr>
        <p:spPr>
          <a:xfrm>
            <a:off x="4691500" y="890587"/>
            <a:ext cx="6352500" cy="5076826"/>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Churn is indeed high in the SME division·</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 9.7% across 14606 customers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Predictive model is able to predict churn but the main driver is not customer price sensitivity· </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Yearly consumption, forecasted consumption and net margin are the 3 largest drivers</a:t>
            </a:r>
            <a:endParaRPr sz="16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  Solution </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Discount strategy of 20% is effective but only if targeted appropriately· </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Offer discount to only to high-value customers with high churn probability</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Model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Model Solution </dc:title>
  <dc:creator>The Boston Consulting Group</dc:creator>
  <cp:lastModifiedBy>JAI KIRAN</cp:lastModifiedBy>
  <cp:revision>8</cp:revision>
  <dcterms:created xsi:type="dcterms:W3CDTF">2016-11-04T11:46:04Z</dcterms:created>
  <dcterms:modified xsi:type="dcterms:W3CDTF">2023-12-22T23:49:34Z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