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793" r:id="rId1"/>
  </p:sldMasterIdLst>
  <p:notesMasterIdLst>
    <p:notesMasterId r:id="rId26"/>
  </p:notesMasterIdLst>
  <p:sldIdLst>
    <p:sldId id="256" r:id="rId2"/>
    <p:sldId id="291" r:id="rId3"/>
    <p:sldId id="285" r:id="rId4"/>
    <p:sldId id="258" r:id="rId5"/>
    <p:sldId id="275" r:id="rId6"/>
    <p:sldId id="292" r:id="rId7"/>
    <p:sldId id="293" r:id="rId8"/>
    <p:sldId id="298" r:id="rId9"/>
    <p:sldId id="294" r:id="rId10"/>
    <p:sldId id="288" r:id="rId11"/>
    <p:sldId id="296" r:id="rId12"/>
    <p:sldId id="304" r:id="rId13"/>
    <p:sldId id="297" r:id="rId14"/>
    <p:sldId id="287" r:id="rId15"/>
    <p:sldId id="299" r:id="rId16"/>
    <p:sldId id="295" r:id="rId17"/>
    <p:sldId id="300" r:id="rId18"/>
    <p:sldId id="290" r:id="rId19"/>
    <p:sldId id="302" r:id="rId20"/>
    <p:sldId id="301" r:id="rId21"/>
    <p:sldId id="303" r:id="rId22"/>
    <p:sldId id="289" r:id="rId23"/>
    <p:sldId id="282" r:id="rId24"/>
    <p:sldId id="272" r:id="rId25"/>
  </p:sldIdLst>
  <p:sldSz cx="18288000" cy="10287000"/>
  <p:notesSz cx="6858000" cy="9144000"/>
  <p:embeddedFontLst>
    <p:embeddedFont>
      <p:font typeface="Corbel" panose="020B0503020204020204" pitchFamily="34"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th kumar" userId="8ef5c6d7c1201195" providerId="LiveId" clId="{19520833-F316-414A-8FFE-4A53D3014A0E}"/>
    <pc:docChg chg="undo redo custSel addSld delSld modSld sldOrd">
      <pc:chgData name="sarath kumar" userId="8ef5c6d7c1201195" providerId="LiveId" clId="{19520833-F316-414A-8FFE-4A53D3014A0E}" dt="2024-04-19T18:49:13.411" v="391"/>
      <pc:docMkLst>
        <pc:docMk/>
      </pc:docMkLst>
      <pc:sldChg chg="modSp mod">
        <pc:chgData name="sarath kumar" userId="8ef5c6d7c1201195" providerId="LiveId" clId="{19520833-F316-414A-8FFE-4A53D3014A0E}" dt="2024-04-19T18:47:55.235" v="387" actId="1076"/>
        <pc:sldMkLst>
          <pc:docMk/>
          <pc:sldMk cId="0" sldId="256"/>
        </pc:sldMkLst>
        <pc:spChg chg="mod">
          <ac:chgData name="sarath kumar" userId="8ef5c6d7c1201195" providerId="LiveId" clId="{19520833-F316-414A-8FFE-4A53D3014A0E}" dt="2024-04-19T18:47:55.235" v="387" actId="1076"/>
          <ac:spMkLst>
            <pc:docMk/>
            <pc:sldMk cId="0" sldId="256"/>
            <ac:spMk id="17" creationId="{00000000-0000-0000-0000-000000000000}"/>
          </ac:spMkLst>
        </pc:spChg>
        <pc:spChg chg="mod">
          <ac:chgData name="sarath kumar" userId="8ef5c6d7c1201195" providerId="LiveId" clId="{19520833-F316-414A-8FFE-4A53D3014A0E}" dt="2024-04-19T18:47:48.014" v="386" actId="1076"/>
          <ac:spMkLst>
            <pc:docMk/>
            <pc:sldMk cId="0" sldId="256"/>
            <ac:spMk id="18" creationId="{D1D0ED8E-91FA-975B-B528-45061C1A024E}"/>
          </ac:spMkLst>
        </pc:spChg>
      </pc:sldChg>
      <pc:sldChg chg="modSp mod">
        <pc:chgData name="sarath kumar" userId="8ef5c6d7c1201195" providerId="LiveId" clId="{19520833-F316-414A-8FFE-4A53D3014A0E}" dt="2024-04-19T18:10:24.065" v="152" actId="14100"/>
        <pc:sldMkLst>
          <pc:docMk/>
          <pc:sldMk cId="0" sldId="258"/>
        </pc:sldMkLst>
        <pc:spChg chg="mod">
          <ac:chgData name="sarath kumar" userId="8ef5c6d7c1201195" providerId="LiveId" clId="{19520833-F316-414A-8FFE-4A53D3014A0E}" dt="2024-04-19T18:09:26.516" v="145" actId="1076"/>
          <ac:spMkLst>
            <pc:docMk/>
            <pc:sldMk cId="0" sldId="258"/>
            <ac:spMk id="16" creationId="{00000000-0000-0000-0000-000000000000}"/>
          </ac:spMkLst>
        </pc:spChg>
        <pc:spChg chg="mod">
          <ac:chgData name="sarath kumar" userId="8ef5c6d7c1201195" providerId="LiveId" clId="{19520833-F316-414A-8FFE-4A53D3014A0E}" dt="2024-04-19T18:10:24.065" v="152" actId="14100"/>
          <ac:spMkLst>
            <pc:docMk/>
            <pc:sldMk cId="0" sldId="258"/>
            <ac:spMk id="19" creationId="{00000000-0000-0000-0000-000000000000}"/>
          </ac:spMkLst>
        </pc:spChg>
      </pc:sldChg>
      <pc:sldChg chg="del">
        <pc:chgData name="sarath kumar" userId="8ef5c6d7c1201195" providerId="LiveId" clId="{19520833-F316-414A-8FFE-4A53D3014A0E}" dt="2024-04-19T18:14:34.909" v="165" actId="47"/>
        <pc:sldMkLst>
          <pc:docMk/>
          <pc:sldMk cId="0" sldId="260"/>
        </pc:sldMkLst>
      </pc:sldChg>
      <pc:sldChg chg="modSp add del mod">
        <pc:chgData name="sarath kumar" userId="8ef5c6d7c1201195" providerId="LiveId" clId="{19520833-F316-414A-8FFE-4A53D3014A0E}" dt="2024-04-19T18:14:47.654" v="168" actId="47"/>
        <pc:sldMkLst>
          <pc:docMk/>
          <pc:sldMk cId="1510036195" sldId="275"/>
        </pc:sldMkLst>
        <pc:spChg chg="mod">
          <ac:chgData name="sarath kumar" userId="8ef5c6d7c1201195" providerId="LiveId" clId="{19520833-F316-414A-8FFE-4A53D3014A0E}" dt="2024-04-19T18:13:27.186" v="160" actId="1076"/>
          <ac:spMkLst>
            <pc:docMk/>
            <pc:sldMk cId="1510036195" sldId="275"/>
            <ac:spMk id="16" creationId="{00000000-0000-0000-0000-000000000000}"/>
          </ac:spMkLst>
        </pc:spChg>
        <pc:spChg chg="mod">
          <ac:chgData name="sarath kumar" userId="8ef5c6d7c1201195" providerId="LiveId" clId="{19520833-F316-414A-8FFE-4A53D3014A0E}" dt="2024-04-19T18:14:06.318" v="164" actId="113"/>
          <ac:spMkLst>
            <pc:docMk/>
            <pc:sldMk cId="1510036195" sldId="275"/>
            <ac:spMk id="19" creationId="{00000000-0000-0000-0000-000000000000}"/>
          </ac:spMkLst>
        </pc:spChg>
      </pc:sldChg>
      <pc:sldChg chg="del">
        <pc:chgData name="sarath kumar" userId="8ef5c6d7c1201195" providerId="LiveId" clId="{19520833-F316-414A-8FFE-4A53D3014A0E}" dt="2024-04-19T18:14:41.352" v="166" actId="47"/>
        <pc:sldMkLst>
          <pc:docMk/>
          <pc:sldMk cId="3822201371" sldId="276"/>
        </pc:sldMkLst>
      </pc:sldChg>
      <pc:sldChg chg="del">
        <pc:chgData name="sarath kumar" userId="8ef5c6d7c1201195" providerId="LiveId" clId="{19520833-F316-414A-8FFE-4A53D3014A0E}" dt="2024-04-19T18:14:51.123" v="169" actId="47"/>
        <pc:sldMkLst>
          <pc:docMk/>
          <pc:sldMk cId="1878893865" sldId="277"/>
        </pc:sldMkLst>
      </pc:sldChg>
      <pc:sldChg chg="del">
        <pc:chgData name="sarath kumar" userId="8ef5c6d7c1201195" providerId="LiveId" clId="{19520833-F316-414A-8FFE-4A53D3014A0E}" dt="2024-04-19T18:24:25.808" v="249" actId="47"/>
        <pc:sldMkLst>
          <pc:docMk/>
          <pc:sldMk cId="978408102" sldId="278"/>
        </pc:sldMkLst>
      </pc:sldChg>
      <pc:sldChg chg="del">
        <pc:chgData name="sarath kumar" userId="8ef5c6d7c1201195" providerId="LiveId" clId="{19520833-F316-414A-8FFE-4A53D3014A0E}" dt="2024-04-19T18:23:11.323" v="238" actId="47"/>
        <pc:sldMkLst>
          <pc:docMk/>
          <pc:sldMk cId="2480587056" sldId="283"/>
        </pc:sldMkLst>
      </pc:sldChg>
      <pc:sldChg chg="del">
        <pc:chgData name="sarath kumar" userId="8ef5c6d7c1201195" providerId="LiveId" clId="{19520833-F316-414A-8FFE-4A53D3014A0E}" dt="2024-04-19T18:24:22.866" v="248" actId="47"/>
        <pc:sldMkLst>
          <pc:docMk/>
          <pc:sldMk cId="923585425" sldId="284"/>
        </pc:sldMkLst>
      </pc:sldChg>
      <pc:sldChg chg="addSp delSp modSp mod modAnim">
        <pc:chgData name="sarath kumar" userId="8ef5c6d7c1201195" providerId="LiveId" clId="{19520833-F316-414A-8FFE-4A53D3014A0E}" dt="2024-04-19T18:07:42.832" v="129" actId="1076"/>
        <pc:sldMkLst>
          <pc:docMk/>
          <pc:sldMk cId="3023219312" sldId="285"/>
        </pc:sldMkLst>
        <pc:spChg chg="add del">
          <ac:chgData name="sarath kumar" userId="8ef5c6d7c1201195" providerId="LiveId" clId="{19520833-F316-414A-8FFE-4A53D3014A0E}" dt="2024-04-19T18:02:17.212" v="48" actId="478"/>
          <ac:spMkLst>
            <pc:docMk/>
            <pc:sldMk cId="3023219312" sldId="285"/>
            <ac:spMk id="2" creationId="{B98FDBEA-4F34-A939-96D0-81C97B6E8C8B}"/>
          </ac:spMkLst>
        </pc:spChg>
        <pc:spChg chg="add del">
          <ac:chgData name="sarath kumar" userId="8ef5c6d7c1201195" providerId="LiveId" clId="{19520833-F316-414A-8FFE-4A53D3014A0E}" dt="2024-04-19T18:02:17.212" v="48" actId="478"/>
          <ac:spMkLst>
            <pc:docMk/>
            <pc:sldMk cId="3023219312" sldId="285"/>
            <ac:spMk id="3" creationId="{A6A1D51E-4D6A-0D2D-7E17-D382155BF371}"/>
          </ac:spMkLst>
        </pc:spChg>
        <pc:spChg chg="mod">
          <ac:chgData name="sarath kumar" userId="8ef5c6d7c1201195" providerId="LiveId" clId="{19520833-F316-414A-8FFE-4A53D3014A0E}" dt="2024-04-19T18:02:15.367" v="46"/>
          <ac:spMkLst>
            <pc:docMk/>
            <pc:sldMk cId="3023219312" sldId="285"/>
            <ac:spMk id="5" creationId="{6D5F81DC-A5EB-A3BC-6BCD-A6540E27F2FD}"/>
          </ac:spMkLst>
        </pc:spChg>
        <pc:spChg chg="mod">
          <ac:chgData name="sarath kumar" userId="8ef5c6d7c1201195" providerId="LiveId" clId="{19520833-F316-414A-8FFE-4A53D3014A0E}" dt="2024-04-19T18:02:15.367" v="46"/>
          <ac:spMkLst>
            <pc:docMk/>
            <pc:sldMk cId="3023219312" sldId="285"/>
            <ac:spMk id="6" creationId="{6C36E23C-7ED4-8982-F2F2-6161AEAB06E2}"/>
          </ac:spMkLst>
        </pc:spChg>
        <pc:spChg chg="add del">
          <ac:chgData name="sarath kumar" userId="8ef5c6d7c1201195" providerId="LiveId" clId="{19520833-F316-414A-8FFE-4A53D3014A0E}" dt="2024-04-19T18:02:17.212" v="48" actId="478"/>
          <ac:spMkLst>
            <pc:docMk/>
            <pc:sldMk cId="3023219312" sldId="285"/>
            <ac:spMk id="8" creationId="{330F697D-4D66-AA0D-217F-F62DA8AC7AB1}"/>
          </ac:spMkLst>
        </pc:spChg>
        <pc:spChg chg="mod">
          <ac:chgData name="sarath kumar" userId="8ef5c6d7c1201195" providerId="LiveId" clId="{19520833-F316-414A-8FFE-4A53D3014A0E}" dt="2024-04-19T18:02:15.367" v="46"/>
          <ac:spMkLst>
            <pc:docMk/>
            <pc:sldMk cId="3023219312" sldId="285"/>
            <ac:spMk id="9" creationId="{237F3F93-DC06-1014-8349-01ABCCFA46A2}"/>
          </ac:spMkLst>
        </pc:spChg>
        <pc:spChg chg="mod">
          <ac:chgData name="sarath kumar" userId="8ef5c6d7c1201195" providerId="LiveId" clId="{19520833-F316-414A-8FFE-4A53D3014A0E}" dt="2024-04-19T18:02:15.367" v="46"/>
          <ac:spMkLst>
            <pc:docMk/>
            <pc:sldMk cId="3023219312" sldId="285"/>
            <ac:spMk id="10" creationId="{D0B6D26D-1B55-D186-5413-10253BCCC6C5}"/>
          </ac:spMkLst>
        </pc:spChg>
        <pc:spChg chg="mod">
          <ac:chgData name="sarath kumar" userId="8ef5c6d7c1201195" providerId="LiveId" clId="{19520833-F316-414A-8FFE-4A53D3014A0E}" dt="2024-04-19T18:02:15.367" v="46"/>
          <ac:spMkLst>
            <pc:docMk/>
            <pc:sldMk cId="3023219312" sldId="285"/>
            <ac:spMk id="12" creationId="{E69C654F-905B-F1F6-6C6C-F9971906C0C0}"/>
          </ac:spMkLst>
        </pc:spChg>
        <pc:spChg chg="add del mod">
          <ac:chgData name="sarath kumar" userId="8ef5c6d7c1201195" providerId="LiveId" clId="{19520833-F316-414A-8FFE-4A53D3014A0E}" dt="2024-04-19T18:02:38.160" v="60" actId="478"/>
          <ac:spMkLst>
            <pc:docMk/>
            <pc:sldMk cId="3023219312" sldId="285"/>
            <ac:spMk id="13" creationId="{32D27F44-AF7B-337C-9F4F-3687169842F5}"/>
          </ac:spMkLst>
        </pc:spChg>
        <pc:spChg chg="mod">
          <ac:chgData name="sarath kumar" userId="8ef5c6d7c1201195" providerId="LiveId" clId="{19520833-F316-414A-8FFE-4A53D3014A0E}" dt="2024-04-19T18:02:15.367" v="46"/>
          <ac:spMkLst>
            <pc:docMk/>
            <pc:sldMk cId="3023219312" sldId="285"/>
            <ac:spMk id="14" creationId="{8A69CB3D-BC2C-642A-C839-B9CFC6FD2E18}"/>
          </ac:spMkLst>
        </pc:spChg>
        <pc:spChg chg="add del mod">
          <ac:chgData name="sarath kumar" userId="8ef5c6d7c1201195" providerId="LiveId" clId="{19520833-F316-414A-8FFE-4A53D3014A0E}" dt="2024-04-19T18:02:27.490" v="58"/>
          <ac:spMkLst>
            <pc:docMk/>
            <pc:sldMk cId="3023219312" sldId="285"/>
            <ac:spMk id="15" creationId="{4115A07B-866F-71CA-45FD-73F45800C783}"/>
          </ac:spMkLst>
        </pc:spChg>
        <pc:spChg chg="add del mod">
          <ac:chgData name="sarath kumar" userId="8ef5c6d7c1201195" providerId="LiveId" clId="{19520833-F316-414A-8FFE-4A53D3014A0E}" dt="2024-04-19T18:02:45.164" v="62" actId="478"/>
          <ac:spMkLst>
            <pc:docMk/>
            <pc:sldMk cId="3023219312" sldId="285"/>
            <ac:spMk id="16" creationId="{3ED866CB-0C7A-481F-455D-769061E206BA}"/>
          </ac:spMkLst>
        </pc:spChg>
        <pc:spChg chg="add del">
          <ac:chgData name="sarath kumar" userId="8ef5c6d7c1201195" providerId="LiveId" clId="{19520833-F316-414A-8FFE-4A53D3014A0E}" dt="2024-04-19T18:02:51.826" v="66" actId="478"/>
          <ac:spMkLst>
            <pc:docMk/>
            <pc:sldMk cId="3023219312" sldId="285"/>
            <ac:spMk id="17" creationId="{AD0C4078-06C4-F9B6-9840-D5EFC1954D06}"/>
          </ac:spMkLst>
        </pc:spChg>
        <pc:spChg chg="add del mod">
          <ac:chgData name="sarath kumar" userId="8ef5c6d7c1201195" providerId="LiveId" clId="{19520833-F316-414A-8FFE-4A53D3014A0E}" dt="2024-04-19T18:03:00.142" v="69" actId="478"/>
          <ac:spMkLst>
            <pc:docMk/>
            <pc:sldMk cId="3023219312" sldId="285"/>
            <ac:spMk id="18" creationId="{83FE233A-6FE3-E84E-F510-A1AADA135DE3}"/>
          </ac:spMkLst>
        </pc:spChg>
        <pc:spChg chg="add mod">
          <ac:chgData name="sarath kumar" userId="8ef5c6d7c1201195" providerId="LiveId" clId="{19520833-F316-414A-8FFE-4A53D3014A0E}" dt="2024-04-19T18:02:15.367" v="46"/>
          <ac:spMkLst>
            <pc:docMk/>
            <pc:sldMk cId="3023219312" sldId="285"/>
            <ac:spMk id="19" creationId="{28B64EC7-7277-9D95-07D1-1D3414E9F49C}"/>
          </ac:spMkLst>
        </pc:spChg>
        <pc:spChg chg="add del mod">
          <ac:chgData name="sarath kumar" userId="8ef5c6d7c1201195" providerId="LiveId" clId="{19520833-F316-414A-8FFE-4A53D3014A0E}" dt="2024-04-19T18:02:48.853" v="65"/>
          <ac:spMkLst>
            <pc:docMk/>
            <pc:sldMk cId="3023219312" sldId="285"/>
            <ac:spMk id="20" creationId="{B2643000-1AB0-1368-5A0A-FD4295383007}"/>
          </ac:spMkLst>
        </pc:spChg>
        <pc:spChg chg="add mod">
          <ac:chgData name="sarath kumar" userId="8ef5c6d7c1201195" providerId="LiveId" clId="{19520833-F316-414A-8FFE-4A53D3014A0E}" dt="2024-04-19T18:02:15.367" v="46"/>
          <ac:spMkLst>
            <pc:docMk/>
            <pc:sldMk cId="3023219312" sldId="285"/>
            <ac:spMk id="21" creationId="{44C4A9EE-911D-C896-1913-68430D35C47D}"/>
          </ac:spMkLst>
        </pc:spChg>
        <pc:spChg chg="add del mod">
          <ac:chgData name="sarath kumar" userId="8ef5c6d7c1201195" providerId="LiveId" clId="{19520833-F316-414A-8FFE-4A53D3014A0E}" dt="2024-04-19T18:03:00.142" v="71"/>
          <ac:spMkLst>
            <pc:docMk/>
            <pc:sldMk cId="3023219312" sldId="285"/>
            <ac:spMk id="22" creationId="{B10A2BD9-D70F-E6EE-4EFA-E9CB46BABF8A}"/>
          </ac:spMkLst>
        </pc:spChg>
        <pc:spChg chg="add mod">
          <ac:chgData name="sarath kumar" userId="8ef5c6d7c1201195" providerId="LiveId" clId="{19520833-F316-414A-8FFE-4A53D3014A0E}" dt="2024-04-19T18:02:15.367" v="46"/>
          <ac:spMkLst>
            <pc:docMk/>
            <pc:sldMk cId="3023219312" sldId="285"/>
            <ac:spMk id="23" creationId="{21C5BF25-FD45-7270-9FDD-A21BBB495711}"/>
          </ac:spMkLst>
        </pc:spChg>
        <pc:spChg chg="add del mod">
          <ac:chgData name="sarath kumar" userId="8ef5c6d7c1201195" providerId="LiveId" clId="{19520833-F316-414A-8FFE-4A53D3014A0E}" dt="2024-04-19T18:03:03.566" v="74"/>
          <ac:spMkLst>
            <pc:docMk/>
            <pc:sldMk cId="3023219312" sldId="285"/>
            <ac:spMk id="24" creationId="{1BA05561-76AC-9918-82B7-88E9A17D3BDD}"/>
          </ac:spMkLst>
        </pc:spChg>
        <pc:spChg chg="mod">
          <ac:chgData name="sarath kumar" userId="8ef5c6d7c1201195" providerId="LiveId" clId="{19520833-F316-414A-8FFE-4A53D3014A0E}" dt="2024-04-19T18:02:15.367" v="46"/>
          <ac:spMkLst>
            <pc:docMk/>
            <pc:sldMk cId="3023219312" sldId="285"/>
            <ac:spMk id="26" creationId="{F11C8047-DC55-DCCF-2636-9525A856AD21}"/>
          </ac:spMkLst>
        </pc:spChg>
        <pc:spChg chg="add del">
          <ac:chgData name="sarath kumar" userId="8ef5c6d7c1201195" providerId="LiveId" clId="{19520833-F316-414A-8FFE-4A53D3014A0E}" dt="2024-04-19T18:03:06.505" v="75" actId="478"/>
          <ac:spMkLst>
            <pc:docMk/>
            <pc:sldMk cId="3023219312" sldId="285"/>
            <ac:spMk id="27" creationId="{1664C9AD-743F-8B1D-387B-671F2E24FD42}"/>
          </ac:spMkLst>
        </pc:spChg>
        <pc:spChg chg="add del">
          <ac:chgData name="sarath kumar" userId="8ef5c6d7c1201195" providerId="LiveId" clId="{19520833-F316-414A-8FFE-4A53D3014A0E}" dt="2024-04-19T18:03:19.541" v="81" actId="478"/>
          <ac:spMkLst>
            <pc:docMk/>
            <pc:sldMk cId="3023219312" sldId="285"/>
            <ac:spMk id="28" creationId="{3C767452-9CE1-AA10-076C-0643D3EA3D05}"/>
          </ac:spMkLst>
        </pc:spChg>
        <pc:spChg chg="add del mod">
          <ac:chgData name="sarath kumar" userId="8ef5c6d7c1201195" providerId="LiveId" clId="{19520833-F316-414A-8FFE-4A53D3014A0E}" dt="2024-04-19T18:03:28.597" v="86" actId="478"/>
          <ac:spMkLst>
            <pc:docMk/>
            <pc:sldMk cId="3023219312" sldId="285"/>
            <ac:spMk id="29" creationId="{4E0CC60F-456A-1EC7-AE91-D498A1C43D2A}"/>
          </ac:spMkLst>
        </pc:spChg>
        <pc:spChg chg="add del">
          <ac:chgData name="sarath kumar" userId="8ef5c6d7c1201195" providerId="LiveId" clId="{19520833-F316-414A-8FFE-4A53D3014A0E}" dt="2024-04-19T18:03:32.974" v="88" actId="478"/>
          <ac:spMkLst>
            <pc:docMk/>
            <pc:sldMk cId="3023219312" sldId="285"/>
            <ac:spMk id="30" creationId="{25DA274B-F1C3-DA25-72EC-A714AC46719F}"/>
          </ac:spMkLst>
        </pc:spChg>
        <pc:spChg chg="mod">
          <ac:chgData name="sarath kumar" userId="8ef5c6d7c1201195" providerId="LiveId" clId="{19520833-F316-414A-8FFE-4A53D3014A0E}" dt="2024-04-19T18:02:15.367" v="46"/>
          <ac:spMkLst>
            <pc:docMk/>
            <pc:sldMk cId="3023219312" sldId="285"/>
            <ac:spMk id="31" creationId="{7D5E14E5-C8B7-BED1-F263-9746F0BCB655}"/>
          </ac:spMkLst>
        </pc:spChg>
        <pc:spChg chg="add del mod">
          <ac:chgData name="sarath kumar" userId="8ef5c6d7c1201195" providerId="LiveId" clId="{19520833-F316-414A-8FFE-4A53D3014A0E}" dt="2024-04-19T18:03:17.853" v="80"/>
          <ac:spMkLst>
            <pc:docMk/>
            <pc:sldMk cId="3023219312" sldId="285"/>
            <ac:spMk id="32" creationId="{1BACE20B-8B4E-9EF4-60D3-A609B98868FE}"/>
          </ac:spMkLst>
        </pc:spChg>
        <pc:spChg chg="add del mod">
          <ac:chgData name="sarath kumar" userId="8ef5c6d7c1201195" providerId="LiveId" clId="{19520833-F316-414A-8FFE-4A53D3014A0E}" dt="2024-04-19T18:03:23.061" v="84"/>
          <ac:spMkLst>
            <pc:docMk/>
            <pc:sldMk cId="3023219312" sldId="285"/>
            <ac:spMk id="34" creationId="{672CD8BC-EAF2-8B02-8712-7C6307788C51}"/>
          </ac:spMkLst>
        </pc:spChg>
        <pc:spChg chg="mod">
          <ac:chgData name="sarath kumar" userId="8ef5c6d7c1201195" providerId="LiveId" clId="{19520833-F316-414A-8FFE-4A53D3014A0E}" dt="2024-04-19T18:02:15.367" v="46"/>
          <ac:spMkLst>
            <pc:docMk/>
            <pc:sldMk cId="3023219312" sldId="285"/>
            <ac:spMk id="35" creationId="{2704B53F-796C-1830-CCB5-473EC869A9F8}"/>
          </ac:spMkLst>
        </pc:spChg>
        <pc:spChg chg="add del mod">
          <ac:chgData name="sarath kumar" userId="8ef5c6d7c1201195" providerId="LiveId" clId="{19520833-F316-414A-8FFE-4A53D3014A0E}" dt="2024-04-19T18:03:32.974" v="90"/>
          <ac:spMkLst>
            <pc:docMk/>
            <pc:sldMk cId="3023219312" sldId="285"/>
            <ac:spMk id="36" creationId="{2E4B96BE-9790-7483-D696-556A28B369E6}"/>
          </ac:spMkLst>
        </pc:spChg>
        <pc:spChg chg="mod">
          <ac:chgData name="sarath kumar" userId="8ef5c6d7c1201195" providerId="LiveId" clId="{19520833-F316-414A-8FFE-4A53D3014A0E}" dt="2024-04-19T18:02:15.367" v="46"/>
          <ac:spMkLst>
            <pc:docMk/>
            <pc:sldMk cId="3023219312" sldId="285"/>
            <ac:spMk id="37" creationId="{85E0BF30-5278-3FF5-FA09-33240D3BD719}"/>
          </ac:spMkLst>
        </pc:spChg>
        <pc:spChg chg="add del mod">
          <ac:chgData name="sarath kumar" userId="8ef5c6d7c1201195" providerId="LiveId" clId="{19520833-F316-414A-8FFE-4A53D3014A0E}" dt="2024-04-19T18:03:36.947" v="93"/>
          <ac:spMkLst>
            <pc:docMk/>
            <pc:sldMk cId="3023219312" sldId="285"/>
            <ac:spMk id="38" creationId="{D2D640A4-24CE-A743-EAE3-E81CE8A7ABA0}"/>
          </ac:spMkLst>
        </pc:spChg>
        <pc:spChg chg="add mod">
          <ac:chgData name="sarath kumar" userId="8ef5c6d7c1201195" providerId="LiveId" clId="{19520833-F316-414A-8FFE-4A53D3014A0E}" dt="2024-04-19T18:02:15.367" v="46"/>
          <ac:spMkLst>
            <pc:docMk/>
            <pc:sldMk cId="3023219312" sldId="285"/>
            <ac:spMk id="39" creationId="{5A2597AF-51F4-4E8E-BDF9-4F032C1B0A05}"/>
          </ac:spMkLst>
        </pc:spChg>
        <pc:spChg chg="add mod">
          <ac:chgData name="sarath kumar" userId="8ef5c6d7c1201195" providerId="LiveId" clId="{19520833-F316-414A-8FFE-4A53D3014A0E}" dt="2024-04-19T18:04:10.021" v="96" actId="255"/>
          <ac:spMkLst>
            <pc:docMk/>
            <pc:sldMk cId="3023219312" sldId="285"/>
            <ac:spMk id="41" creationId="{D39D3B38-3C9C-8DB4-91ED-BD08481371B9}"/>
          </ac:spMkLst>
        </pc:spChg>
        <pc:spChg chg="add mod">
          <ac:chgData name="sarath kumar" userId="8ef5c6d7c1201195" providerId="LiveId" clId="{19520833-F316-414A-8FFE-4A53D3014A0E}" dt="2024-04-19T18:04:46.819" v="101" actId="207"/>
          <ac:spMkLst>
            <pc:docMk/>
            <pc:sldMk cId="3023219312" sldId="285"/>
            <ac:spMk id="43" creationId="{FF4ADF2D-41F5-2E87-8170-3B4A42F2FD38}"/>
          </ac:spMkLst>
        </pc:spChg>
        <pc:spChg chg="add mod">
          <ac:chgData name="sarath kumar" userId="8ef5c6d7c1201195" providerId="LiveId" clId="{19520833-F316-414A-8FFE-4A53D3014A0E}" dt="2024-04-19T18:05:17.377" v="105" actId="255"/>
          <ac:spMkLst>
            <pc:docMk/>
            <pc:sldMk cId="3023219312" sldId="285"/>
            <ac:spMk id="45" creationId="{1E476213-A770-B396-DC77-725393E633BE}"/>
          </ac:spMkLst>
        </pc:spChg>
        <pc:spChg chg="add mod">
          <ac:chgData name="sarath kumar" userId="8ef5c6d7c1201195" providerId="LiveId" clId="{19520833-F316-414A-8FFE-4A53D3014A0E}" dt="2024-04-19T18:05:50.410" v="109" actId="255"/>
          <ac:spMkLst>
            <pc:docMk/>
            <pc:sldMk cId="3023219312" sldId="285"/>
            <ac:spMk id="47" creationId="{7A31AB2B-8D78-3A7C-8A45-2B995BFE8097}"/>
          </ac:spMkLst>
        </pc:spChg>
        <pc:spChg chg="add mod">
          <ac:chgData name="sarath kumar" userId="8ef5c6d7c1201195" providerId="LiveId" clId="{19520833-F316-414A-8FFE-4A53D3014A0E}" dt="2024-04-19T18:07:42.832" v="129" actId="1076"/>
          <ac:spMkLst>
            <pc:docMk/>
            <pc:sldMk cId="3023219312" sldId="285"/>
            <ac:spMk id="49" creationId="{CBAD3196-ADBA-E181-2D81-8261870A8987}"/>
          </ac:spMkLst>
        </pc:spChg>
        <pc:spChg chg="add mod">
          <ac:chgData name="sarath kumar" userId="8ef5c6d7c1201195" providerId="LiveId" clId="{19520833-F316-414A-8FFE-4A53D3014A0E}" dt="2024-04-19T18:07:25.408" v="128" actId="1076"/>
          <ac:spMkLst>
            <pc:docMk/>
            <pc:sldMk cId="3023219312" sldId="285"/>
            <ac:spMk id="50" creationId="{10CCCD45-02F5-A4F3-0EFA-A19E50913D8C}"/>
          </ac:spMkLst>
        </pc:spChg>
        <pc:grpChg chg="add mod">
          <ac:chgData name="sarath kumar" userId="8ef5c6d7c1201195" providerId="LiveId" clId="{19520833-F316-414A-8FFE-4A53D3014A0E}" dt="2024-04-19T18:02:15.367" v="46"/>
          <ac:grpSpMkLst>
            <pc:docMk/>
            <pc:sldMk cId="3023219312" sldId="285"/>
            <ac:grpSpMk id="4" creationId="{1DF876AE-9634-02FD-FEEF-F3A806B09943}"/>
          </ac:grpSpMkLst>
        </pc:grpChg>
        <pc:grpChg chg="add mod">
          <ac:chgData name="sarath kumar" userId="8ef5c6d7c1201195" providerId="LiveId" clId="{19520833-F316-414A-8FFE-4A53D3014A0E}" dt="2024-04-19T18:02:15.367" v="46"/>
          <ac:grpSpMkLst>
            <pc:docMk/>
            <pc:sldMk cId="3023219312" sldId="285"/>
            <ac:grpSpMk id="7" creationId="{69B99B37-B7FD-08ED-F664-014AEB724D01}"/>
          </ac:grpSpMkLst>
        </pc:grpChg>
        <pc:grpChg chg="add mod">
          <ac:chgData name="sarath kumar" userId="8ef5c6d7c1201195" providerId="LiveId" clId="{19520833-F316-414A-8FFE-4A53D3014A0E}" dt="2024-04-19T18:02:15.367" v="46"/>
          <ac:grpSpMkLst>
            <pc:docMk/>
            <pc:sldMk cId="3023219312" sldId="285"/>
            <ac:grpSpMk id="11" creationId="{83B6C4AF-EACE-DF76-22A3-BF70B48D32E8}"/>
          </ac:grpSpMkLst>
        </pc:grpChg>
        <pc:grpChg chg="add mod">
          <ac:chgData name="sarath kumar" userId="8ef5c6d7c1201195" providerId="LiveId" clId="{19520833-F316-414A-8FFE-4A53D3014A0E}" dt="2024-04-19T18:02:15.367" v="46"/>
          <ac:grpSpMkLst>
            <pc:docMk/>
            <pc:sldMk cId="3023219312" sldId="285"/>
            <ac:grpSpMk id="25" creationId="{57440AC1-8F57-20AC-EC74-46648A36E8E7}"/>
          </ac:grpSpMkLst>
        </pc:grpChg>
        <pc:grpChg chg="add mod">
          <ac:chgData name="sarath kumar" userId="8ef5c6d7c1201195" providerId="LiveId" clId="{19520833-F316-414A-8FFE-4A53D3014A0E}" dt="2024-04-19T18:02:15.367" v="46"/>
          <ac:grpSpMkLst>
            <pc:docMk/>
            <pc:sldMk cId="3023219312" sldId="285"/>
            <ac:grpSpMk id="33" creationId="{979CABDD-6374-6A59-9948-8446D31882A6}"/>
          </ac:grpSpMkLst>
        </pc:grpChg>
      </pc:sldChg>
      <pc:sldChg chg="del">
        <pc:chgData name="sarath kumar" userId="8ef5c6d7c1201195" providerId="LiveId" clId="{19520833-F316-414A-8FFE-4A53D3014A0E}" dt="2024-04-19T18:24:32.781" v="250" actId="47"/>
        <pc:sldMkLst>
          <pc:docMk/>
          <pc:sldMk cId="2135667595" sldId="286"/>
        </pc:sldMkLst>
      </pc:sldChg>
      <pc:sldChg chg="modSp mod">
        <pc:chgData name="sarath kumar" userId="8ef5c6d7c1201195" providerId="LiveId" clId="{19520833-F316-414A-8FFE-4A53D3014A0E}" dt="2024-04-19T08:58:27.106" v="3" actId="14100"/>
        <pc:sldMkLst>
          <pc:docMk/>
          <pc:sldMk cId="1963905124" sldId="287"/>
        </pc:sldMkLst>
        <pc:picChg chg="mod">
          <ac:chgData name="sarath kumar" userId="8ef5c6d7c1201195" providerId="LiveId" clId="{19520833-F316-414A-8FFE-4A53D3014A0E}" dt="2024-04-19T08:58:27.106" v="3" actId="14100"/>
          <ac:picMkLst>
            <pc:docMk/>
            <pc:sldMk cId="1963905124" sldId="287"/>
            <ac:picMk id="4" creationId="{465503B9-00B2-57D1-6BB7-9BF3FF5CA693}"/>
          </ac:picMkLst>
        </pc:picChg>
      </pc:sldChg>
      <pc:sldChg chg="modSp mod ord">
        <pc:chgData name="sarath kumar" userId="8ef5c6d7c1201195" providerId="LiveId" clId="{19520833-F316-414A-8FFE-4A53D3014A0E}" dt="2024-04-19T18:30:15.644" v="276"/>
        <pc:sldMkLst>
          <pc:docMk/>
          <pc:sldMk cId="3627224657" sldId="288"/>
        </pc:sldMkLst>
        <pc:picChg chg="mod">
          <ac:chgData name="sarath kumar" userId="8ef5c6d7c1201195" providerId="LiveId" clId="{19520833-F316-414A-8FFE-4A53D3014A0E}" dt="2024-04-19T08:58:47.829" v="5" actId="14100"/>
          <ac:picMkLst>
            <pc:docMk/>
            <pc:sldMk cId="3627224657" sldId="288"/>
            <ac:picMk id="4" creationId="{DFB97555-BCF3-ADAF-8E3C-042CFA103933}"/>
          </ac:picMkLst>
        </pc:picChg>
      </pc:sldChg>
      <pc:sldChg chg="modSp mod">
        <pc:chgData name="sarath kumar" userId="8ef5c6d7c1201195" providerId="LiveId" clId="{19520833-F316-414A-8FFE-4A53D3014A0E}" dt="2024-04-19T18:45:55.372" v="374" actId="14100"/>
        <pc:sldMkLst>
          <pc:docMk/>
          <pc:sldMk cId="229196299" sldId="289"/>
        </pc:sldMkLst>
        <pc:picChg chg="mod">
          <ac:chgData name="sarath kumar" userId="8ef5c6d7c1201195" providerId="LiveId" clId="{19520833-F316-414A-8FFE-4A53D3014A0E}" dt="2024-04-19T18:45:55.372" v="374" actId="14100"/>
          <ac:picMkLst>
            <pc:docMk/>
            <pc:sldMk cId="229196299" sldId="289"/>
            <ac:picMk id="4" creationId="{32FB46C0-8F50-D7A0-020A-07B5FADD7417}"/>
          </ac:picMkLst>
        </pc:picChg>
      </pc:sldChg>
      <pc:sldChg chg="modSp mod ord">
        <pc:chgData name="sarath kumar" userId="8ef5c6d7c1201195" providerId="LiveId" clId="{19520833-F316-414A-8FFE-4A53D3014A0E}" dt="2024-04-19T18:35:24.564" v="327"/>
        <pc:sldMkLst>
          <pc:docMk/>
          <pc:sldMk cId="2970295633" sldId="290"/>
        </pc:sldMkLst>
        <pc:spChg chg="mod">
          <ac:chgData name="sarath kumar" userId="8ef5c6d7c1201195" providerId="LiveId" clId="{19520833-F316-414A-8FFE-4A53D3014A0E}" dt="2024-04-19T08:59:34.671" v="14" actId="14100"/>
          <ac:spMkLst>
            <pc:docMk/>
            <pc:sldMk cId="2970295633" sldId="290"/>
            <ac:spMk id="2" creationId="{8619D0DC-DB82-F16A-7432-159750A13F7F}"/>
          </ac:spMkLst>
        </pc:spChg>
        <pc:picChg chg="mod">
          <ac:chgData name="sarath kumar" userId="8ef5c6d7c1201195" providerId="LiveId" clId="{19520833-F316-414A-8FFE-4A53D3014A0E}" dt="2024-04-19T08:59:45.454" v="16" actId="14100"/>
          <ac:picMkLst>
            <pc:docMk/>
            <pc:sldMk cId="2970295633" sldId="290"/>
            <ac:picMk id="4" creationId="{A1C445A5-5280-C843-B576-33EA90E3BF57}"/>
          </ac:picMkLst>
        </pc:picChg>
      </pc:sldChg>
      <pc:sldChg chg="addSp modSp new mod">
        <pc:chgData name="sarath kumar" userId="8ef5c6d7c1201195" providerId="LiveId" clId="{19520833-F316-414A-8FFE-4A53D3014A0E}" dt="2024-04-19T18:47:12.904" v="385" actId="1076"/>
        <pc:sldMkLst>
          <pc:docMk/>
          <pc:sldMk cId="3651675557" sldId="291"/>
        </pc:sldMkLst>
        <pc:spChg chg="add mod">
          <ac:chgData name="sarath kumar" userId="8ef5c6d7c1201195" providerId="LiveId" clId="{19520833-F316-414A-8FFE-4A53D3014A0E}" dt="2024-04-19T18:46:55.877" v="383" actId="1076"/>
          <ac:spMkLst>
            <pc:docMk/>
            <pc:sldMk cId="3651675557" sldId="291"/>
            <ac:spMk id="3" creationId="{0429E250-8AE2-C5BB-1665-9BA93C0D5571}"/>
          </ac:spMkLst>
        </pc:spChg>
        <pc:spChg chg="add mod">
          <ac:chgData name="sarath kumar" userId="8ef5c6d7c1201195" providerId="LiveId" clId="{19520833-F316-414A-8FFE-4A53D3014A0E}" dt="2024-04-19T18:47:12.904" v="385" actId="1076"/>
          <ac:spMkLst>
            <pc:docMk/>
            <pc:sldMk cId="3651675557" sldId="291"/>
            <ac:spMk id="6" creationId="{09B857BB-DE8C-D506-8F40-12026547AE45}"/>
          </ac:spMkLst>
        </pc:spChg>
        <pc:picChg chg="add mod">
          <ac:chgData name="sarath kumar" userId="8ef5c6d7c1201195" providerId="LiveId" clId="{19520833-F316-414A-8FFE-4A53D3014A0E}" dt="2024-04-19T18:47:00.801" v="384" actId="1076"/>
          <ac:picMkLst>
            <pc:docMk/>
            <pc:sldMk cId="3651675557" sldId="291"/>
            <ac:picMk id="4" creationId="{2DE467CB-0299-EF51-95A1-BE22BAF5FB65}"/>
          </ac:picMkLst>
        </pc:picChg>
      </pc:sldChg>
      <pc:sldChg chg="addSp modSp add mod">
        <pc:chgData name="sarath kumar" userId="8ef5c6d7c1201195" providerId="LiveId" clId="{19520833-F316-414A-8FFE-4A53D3014A0E}" dt="2024-04-19T18:22:22.284" v="237" actId="1076"/>
        <pc:sldMkLst>
          <pc:docMk/>
          <pc:sldMk cId="1072649864" sldId="292"/>
        </pc:sldMkLst>
        <pc:spChg chg="add">
          <ac:chgData name="sarath kumar" userId="8ef5c6d7c1201195" providerId="LiveId" clId="{19520833-F316-414A-8FFE-4A53D3014A0E}" dt="2024-04-19T18:21:25.473" v="212"/>
          <ac:spMkLst>
            <pc:docMk/>
            <pc:sldMk cId="1072649864" sldId="292"/>
            <ac:spMk id="3" creationId="{40A97274-1FEA-CE8F-35F0-8B8E12E45FB9}"/>
          </ac:spMkLst>
        </pc:spChg>
        <pc:spChg chg="add mod">
          <ac:chgData name="sarath kumar" userId="8ef5c6d7c1201195" providerId="LiveId" clId="{19520833-F316-414A-8FFE-4A53D3014A0E}" dt="2024-04-19T18:21:50.116" v="218"/>
          <ac:spMkLst>
            <pc:docMk/>
            <pc:sldMk cId="1072649864" sldId="292"/>
            <ac:spMk id="4" creationId="{3688D062-6E22-8C9F-8321-FD435340B0C0}"/>
          </ac:spMkLst>
        </pc:spChg>
        <pc:spChg chg="add mod">
          <ac:chgData name="sarath kumar" userId="8ef5c6d7c1201195" providerId="LiveId" clId="{19520833-F316-414A-8FFE-4A53D3014A0E}" dt="2024-04-19T18:21:49.615" v="217"/>
          <ac:spMkLst>
            <pc:docMk/>
            <pc:sldMk cId="1072649864" sldId="292"/>
            <ac:spMk id="5" creationId="{DB79EED6-8D43-B9A7-C450-E069AD0C10D8}"/>
          </ac:spMkLst>
        </pc:spChg>
        <pc:spChg chg="add mod">
          <ac:chgData name="sarath kumar" userId="8ef5c6d7c1201195" providerId="LiveId" clId="{19520833-F316-414A-8FFE-4A53D3014A0E}" dt="2024-04-19T18:21:48.862" v="216"/>
          <ac:spMkLst>
            <pc:docMk/>
            <pc:sldMk cId="1072649864" sldId="292"/>
            <ac:spMk id="6" creationId="{1CCE5C51-C4C6-1D6F-81CF-17CDF36E4926}"/>
          </ac:spMkLst>
        </pc:spChg>
        <pc:spChg chg="add">
          <ac:chgData name="sarath kumar" userId="8ef5c6d7c1201195" providerId="LiveId" clId="{19520833-F316-414A-8FFE-4A53D3014A0E}" dt="2024-04-19T18:21:57.738" v="220"/>
          <ac:spMkLst>
            <pc:docMk/>
            <pc:sldMk cId="1072649864" sldId="292"/>
            <ac:spMk id="7" creationId="{C0A0D9CD-8E14-0D07-E36C-CA51714125CB}"/>
          </ac:spMkLst>
        </pc:spChg>
        <pc:spChg chg="mod">
          <ac:chgData name="sarath kumar" userId="8ef5c6d7c1201195" providerId="LiveId" clId="{19520833-F316-414A-8FFE-4A53D3014A0E}" dt="2024-04-19T18:21:13.916" v="211" actId="1076"/>
          <ac:spMkLst>
            <pc:docMk/>
            <pc:sldMk cId="1072649864" sldId="292"/>
            <ac:spMk id="16" creationId="{00000000-0000-0000-0000-000000000000}"/>
          </ac:spMkLst>
        </pc:spChg>
        <pc:spChg chg="mod">
          <ac:chgData name="sarath kumar" userId="8ef5c6d7c1201195" providerId="LiveId" clId="{19520833-F316-414A-8FFE-4A53D3014A0E}" dt="2024-04-19T18:22:22.284" v="237" actId="1076"/>
          <ac:spMkLst>
            <pc:docMk/>
            <pc:sldMk cId="1072649864" sldId="292"/>
            <ac:spMk id="19" creationId="{00000000-0000-0000-0000-000000000000}"/>
          </ac:spMkLst>
        </pc:spChg>
      </pc:sldChg>
      <pc:sldChg chg="addSp delSp modSp new del mod">
        <pc:chgData name="sarath kumar" userId="8ef5c6d7c1201195" providerId="LiveId" clId="{19520833-F316-414A-8FFE-4A53D3014A0E}" dt="2024-04-19T18:20:22.345" v="201" actId="47"/>
        <pc:sldMkLst>
          <pc:docMk/>
          <pc:sldMk cId="2151215877" sldId="292"/>
        </pc:sldMkLst>
        <pc:spChg chg="add mod">
          <ac:chgData name="sarath kumar" userId="8ef5c6d7c1201195" providerId="LiveId" clId="{19520833-F316-414A-8FFE-4A53D3014A0E}" dt="2024-04-19T18:17:28.035" v="187" actId="20577"/>
          <ac:spMkLst>
            <pc:docMk/>
            <pc:sldMk cId="2151215877" sldId="292"/>
            <ac:spMk id="2" creationId="{6D78EE58-16DF-3887-7BA4-4AE1D8DF1A75}"/>
          </ac:spMkLst>
        </pc:spChg>
        <pc:spChg chg="add del mod">
          <ac:chgData name="sarath kumar" userId="8ef5c6d7c1201195" providerId="LiveId" clId="{19520833-F316-414A-8FFE-4A53D3014A0E}" dt="2024-04-19T18:20:19.544" v="200" actId="478"/>
          <ac:spMkLst>
            <pc:docMk/>
            <pc:sldMk cId="2151215877" sldId="292"/>
            <ac:spMk id="3" creationId="{639806F4-E925-1B80-56FB-4EE37D350FE1}"/>
          </ac:spMkLst>
        </pc:spChg>
        <pc:spChg chg="add">
          <ac:chgData name="sarath kumar" userId="8ef5c6d7c1201195" providerId="LiveId" clId="{19520833-F316-414A-8FFE-4A53D3014A0E}" dt="2024-04-19T18:19:23.798" v="194"/>
          <ac:spMkLst>
            <pc:docMk/>
            <pc:sldMk cId="2151215877" sldId="292"/>
            <ac:spMk id="4" creationId="{75F35595-B47D-DBC2-3DA6-B8FE91DE56CF}"/>
          </ac:spMkLst>
        </pc:spChg>
        <pc:spChg chg="add">
          <ac:chgData name="sarath kumar" userId="8ef5c6d7c1201195" providerId="LiveId" clId="{19520833-F316-414A-8FFE-4A53D3014A0E}" dt="2024-04-19T18:19:28.051" v="195"/>
          <ac:spMkLst>
            <pc:docMk/>
            <pc:sldMk cId="2151215877" sldId="292"/>
            <ac:spMk id="5" creationId="{E9060CBE-030D-E258-F0D6-939EAFFC08BA}"/>
          </ac:spMkLst>
        </pc:spChg>
        <pc:spChg chg="add mod">
          <ac:chgData name="sarath kumar" userId="8ef5c6d7c1201195" providerId="LiveId" clId="{19520833-F316-414A-8FFE-4A53D3014A0E}" dt="2024-04-19T18:19:49.847" v="196" actId="767"/>
          <ac:spMkLst>
            <pc:docMk/>
            <pc:sldMk cId="2151215877" sldId="292"/>
            <ac:spMk id="6" creationId="{A8702DB8-91E0-8D76-926B-C175C06F6DA1}"/>
          </ac:spMkLst>
        </pc:spChg>
        <pc:spChg chg="add">
          <ac:chgData name="sarath kumar" userId="8ef5c6d7c1201195" providerId="LiveId" clId="{19520833-F316-414A-8FFE-4A53D3014A0E}" dt="2024-04-19T18:19:51.280" v="197"/>
          <ac:spMkLst>
            <pc:docMk/>
            <pc:sldMk cId="2151215877" sldId="292"/>
            <ac:spMk id="7" creationId="{E255A63C-EAE7-0B43-B792-71664F6B17BE}"/>
          </ac:spMkLst>
        </pc:spChg>
        <pc:spChg chg="add">
          <ac:chgData name="sarath kumar" userId="8ef5c6d7c1201195" providerId="LiveId" clId="{19520833-F316-414A-8FFE-4A53D3014A0E}" dt="2024-04-19T18:20:04.285" v="198"/>
          <ac:spMkLst>
            <pc:docMk/>
            <pc:sldMk cId="2151215877" sldId="292"/>
            <ac:spMk id="8" creationId="{61825D9B-6F9F-A5E4-6143-A27E2DE22EB3}"/>
          </ac:spMkLst>
        </pc:spChg>
      </pc:sldChg>
      <pc:sldChg chg="delSp modSp add mod">
        <pc:chgData name="sarath kumar" userId="8ef5c6d7c1201195" providerId="LiveId" clId="{19520833-F316-414A-8FFE-4A53D3014A0E}" dt="2024-04-19T18:23:57.600" v="247" actId="1076"/>
        <pc:sldMkLst>
          <pc:docMk/>
          <pc:sldMk cId="2001218253" sldId="293"/>
        </pc:sldMkLst>
        <pc:spChg chg="del mod">
          <ac:chgData name="sarath kumar" userId="8ef5c6d7c1201195" providerId="LiveId" clId="{19520833-F316-414A-8FFE-4A53D3014A0E}" dt="2024-04-19T18:23:36.102" v="244"/>
          <ac:spMkLst>
            <pc:docMk/>
            <pc:sldMk cId="2001218253" sldId="293"/>
            <ac:spMk id="16" creationId="{00000000-0000-0000-0000-000000000000}"/>
          </ac:spMkLst>
        </pc:spChg>
        <pc:spChg chg="mod">
          <ac:chgData name="sarath kumar" userId="8ef5c6d7c1201195" providerId="LiveId" clId="{19520833-F316-414A-8FFE-4A53D3014A0E}" dt="2024-04-19T18:23:57.600" v="247" actId="1076"/>
          <ac:spMkLst>
            <pc:docMk/>
            <pc:sldMk cId="2001218253" sldId="293"/>
            <ac:spMk id="19" creationId="{00000000-0000-0000-0000-000000000000}"/>
          </ac:spMkLst>
        </pc:spChg>
      </pc:sldChg>
      <pc:sldChg chg="addSp modSp new mod">
        <pc:chgData name="sarath kumar" userId="8ef5c6d7c1201195" providerId="LiveId" clId="{19520833-F316-414A-8FFE-4A53D3014A0E}" dt="2024-04-19T18:26:12.725" v="255" actId="1076"/>
        <pc:sldMkLst>
          <pc:docMk/>
          <pc:sldMk cId="920195236" sldId="294"/>
        </pc:sldMkLst>
        <pc:picChg chg="add mod">
          <ac:chgData name="sarath kumar" userId="8ef5c6d7c1201195" providerId="LiveId" clId="{19520833-F316-414A-8FFE-4A53D3014A0E}" dt="2024-04-19T18:26:12.725" v="255" actId="1076"/>
          <ac:picMkLst>
            <pc:docMk/>
            <pc:sldMk cId="920195236" sldId="294"/>
            <ac:picMk id="3" creationId="{EAB7DAA1-8F07-3484-3170-F82DDF3523D9}"/>
          </ac:picMkLst>
        </pc:picChg>
      </pc:sldChg>
      <pc:sldChg chg="addSp modSp new mod ord">
        <pc:chgData name="sarath kumar" userId="8ef5c6d7c1201195" providerId="LiveId" clId="{19520833-F316-414A-8FFE-4A53D3014A0E}" dt="2024-04-19T18:49:13.411" v="391"/>
        <pc:sldMkLst>
          <pc:docMk/>
          <pc:sldMk cId="1039754209" sldId="295"/>
        </pc:sldMkLst>
        <pc:graphicFrameChg chg="add mod modGraphic">
          <ac:chgData name="sarath kumar" userId="8ef5c6d7c1201195" providerId="LiveId" clId="{19520833-F316-414A-8FFE-4A53D3014A0E}" dt="2024-04-19T18:29:35.190" v="272" actId="20577"/>
          <ac:graphicFrameMkLst>
            <pc:docMk/>
            <pc:sldMk cId="1039754209" sldId="295"/>
            <ac:graphicFrameMk id="4" creationId="{CD009FF8-39F9-5D99-1C7F-1614B7DAC3DC}"/>
          </ac:graphicFrameMkLst>
        </pc:graphicFrameChg>
        <pc:picChg chg="add mod">
          <ac:chgData name="sarath kumar" userId="8ef5c6d7c1201195" providerId="LiveId" clId="{19520833-F316-414A-8FFE-4A53D3014A0E}" dt="2024-04-19T18:26:59.673" v="257"/>
          <ac:picMkLst>
            <pc:docMk/>
            <pc:sldMk cId="1039754209" sldId="295"/>
            <ac:picMk id="3" creationId="{948A449A-C0F7-7631-F441-C4372D42E6EF}"/>
          </ac:picMkLst>
        </pc:picChg>
      </pc:sldChg>
      <pc:sldChg chg="modSp add mod ord">
        <pc:chgData name="sarath kumar" userId="8ef5c6d7c1201195" providerId="LiveId" clId="{19520833-F316-414A-8FFE-4A53D3014A0E}" dt="2024-04-19T18:30:59.427" v="290" actId="20577"/>
        <pc:sldMkLst>
          <pc:docMk/>
          <pc:sldMk cId="3782851870" sldId="296"/>
        </pc:sldMkLst>
        <pc:spChg chg="mod">
          <ac:chgData name="sarath kumar" userId="8ef5c6d7c1201195" providerId="LiveId" clId="{19520833-F316-414A-8FFE-4A53D3014A0E}" dt="2024-04-19T18:30:59.427" v="290" actId="20577"/>
          <ac:spMkLst>
            <pc:docMk/>
            <pc:sldMk cId="3782851870" sldId="296"/>
            <ac:spMk id="19" creationId="{00000000-0000-0000-0000-000000000000}"/>
          </ac:spMkLst>
        </pc:spChg>
      </pc:sldChg>
      <pc:sldChg chg="addSp modSp new mod">
        <pc:chgData name="sarath kumar" userId="8ef5c6d7c1201195" providerId="LiveId" clId="{19520833-F316-414A-8FFE-4A53D3014A0E}" dt="2024-04-19T18:31:55.707" v="295" actId="1076"/>
        <pc:sldMkLst>
          <pc:docMk/>
          <pc:sldMk cId="3129169761" sldId="297"/>
        </pc:sldMkLst>
        <pc:picChg chg="add mod">
          <ac:chgData name="sarath kumar" userId="8ef5c6d7c1201195" providerId="LiveId" clId="{19520833-F316-414A-8FFE-4A53D3014A0E}" dt="2024-04-19T18:31:55.707" v="295" actId="1076"/>
          <ac:picMkLst>
            <pc:docMk/>
            <pc:sldMk cId="3129169761" sldId="297"/>
            <ac:picMk id="3" creationId="{4C136846-11D8-FDE8-D7B5-95CB7A8F1D7F}"/>
          </ac:picMkLst>
        </pc:picChg>
      </pc:sldChg>
      <pc:sldChg chg="addSp modSp new mod ord">
        <pc:chgData name="sarath kumar" userId="8ef5c6d7c1201195" providerId="LiveId" clId="{19520833-F316-414A-8FFE-4A53D3014A0E}" dt="2024-04-19T18:48:36.670" v="389"/>
        <pc:sldMkLst>
          <pc:docMk/>
          <pc:sldMk cId="2283846475" sldId="298"/>
        </pc:sldMkLst>
        <pc:graphicFrameChg chg="add mod modGraphic">
          <ac:chgData name="sarath kumar" userId="8ef5c6d7c1201195" providerId="LiveId" clId="{19520833-F316-414A-8FFE-4A53D3014A0E}" dt="2024-04-19T18:33:35.363" v="302" actId="113"/>
          <ac:graphicFrameMkLst>
            <pc:docMk/>
            <pc:sldMk cId="2283846475" sldId="298"/>
            <ac:graphicFrameMk id="2" creationId="{02669123-930E-E97E-D4E4-321FD8D99F3B}"/>
          </ac:graphicFrameMkLst>
        </pc:graphicFrameChg>
      </pc:sldChg>
      <pc:sldChg chg="modSp add mod ord">
        <pc:chgData name="sarath kumar" userId="8ef5c6d7c1201195" providerId="LiveId" clId="{19520833-F316-414A-8FFE-4A53D3014A0E}" dt="2024-04-19T18:34:16.017" v="318" actId="20577"/>
        <pc:sldMkLst>
          <pc:docMk/>
          <pc:sldMk cId="111024501" sldId="299"/>
        </pc:sldMkLst>
        <pc:spChg chg="mod">
          <ac:chgData name="sarath kumar" userId="8ef5c6d7c1201195" providerId="LiveId" clId="{19520833-F316-414A-8FFE-4A53D3014A0E}" dt="2024-04-19T18:34:16.017" v="318" actId="20577"/>
          <ac:spMkLst>
            <pc:docMk/>
            <pc:sldMk cId="111024501" sldId="299"/>
            <ac:spMk id="19" creationId="{00000000-0000-0000-0000-000000000000}"/>
          </ac:spMkLst>
        </pc:spChg>
      </pc:sldChg>
      <pc:sldChg chg="new del">
        <pc:chgData name="sarath kumar" userId="8ef5c6d7c1201195" providerId="LiveId" clId="{19520833-F316-414A-8FFE-4A53D3014A0E}" dt="2024-04-19T18:33:57.157" v="304" actId="47"/>
        <pc:sldMkLst>
          <pc:docMk/>
          <pc:sldMk cId="648385255" sldId="299"/>
        </pc:sldMkLst>
      </pc:sldChg>
      <pc:sldChg chg="addSp modSp new mod">
        <pc:chgData name="sarath kumar" userId="8ef5c6d7c1201195" providerId="LiveId" clId="{19520833-F316-414A-8FFE-4A53D3014A0E}" dt="2024-04-19T18:35:12.748" v="325" actId="14100"/>
        <pc:sldMkLst>
          <pc:docMk/>
          <pc:sldMk cId="3078587776" sldId="300"/>
        </pc:sldMkLst>
        <pc:picChg chg="add mod">
          <ac:chgData name="sarath kumar" userId="8ef5c6d7c1201195" providerId="LiveId" clId="{19520833-F316-414A-8FFE-4A53D3014A0E}" dt="2024-04-19T18:35:12.748" v="325" actId="14100"/>
          <ac:picMkLst>
            <pc:docMk/>
            <pc:sldMk cId="3078587776" sldId="300"/>
            <ac:picMk id="3" creationId="{0976A3B2-5CE2-96C9-91A2-3B850A5B6596}"/>
          </ac:picMkLst>
        </pc:picChg>
      </pc:sldChg>
      <pc:sldChg chg="addSp modSp new mod ord">
        <pc:chgData name="sarath kumar" userId="8ef5c6d7c1201195" providerId="LiveId" clId="{19520833-F316-414A-8FFE-4A53D3014A0E}" dt="2024-04-19T18:44:11.764" v="368"/>
        <pc:sldMkLst>
          <pc:docMk/>
          <pc:sldMk cId="709309775" sldId="301"/>
        </pc:sldMkLst>
        <pc:graphicFrameChg chg="add mod modGraphic">
          <ac:chgData name="sarath kumar" userId="8ef5c6d7c1201195" providerId="LiveId" clId="{19520833-F316-414A-8FFE-4A53D3014A0E}" dt="2024-04-19T18:36:19.810" v="333" actId="255"/>
          <ac:graphicFrameMkLst>
            <pc:docMk/>
            <pc:sldMk cId="709309775" sldId="301"/>
            <ac:graphicFrameMk id="2" creationId="{C1E3A5D9-16FB-3FA0-35FA-282FA2365E5E}"/>
          </ac:graphicFrameMkLst>
        </pc:graphicFrameChg>
      </pc:sldChg>
      <pc:sldChg chg="modSp add mod ord">
        <pc:chgData name="sarath kumar" userId="8ef5c6d7c1201195" providerId="LiveId" clId="{19520833-F316-414A-8FFE-4A53D3014A0E}" dt="2024-04-19T18:37:00.414" v="349" actId="20577"/>
        <pc:sldMkLst>
          <pc:docMk/>
          <pc:sldMk cId="771734200" sldId="302"/>
        </pc:sldMkLst>
        <pc:spChg chg="mod">
          <ac:chgData name="sarath kumar" userId="8ef5c6d7c1201195" providerId="LiveId" clId="{19520833-F316-414A-8FFE-4A53D3014A0E}" dt="2024-04-19T18:37:00.414" v="349" actId="20577"/>
          <ac:spMkLst>
            <pc:docMk/>
            <pc:sldMk cId="771734200" sldId="302"/>
            <ac:spMk id="19" creationId="{00000000-0000-0000-0000-000000000000}"/>
          </ac:spMkLst>
        </pc:spChg>
      </pc:sldChg>
      <pc:sldChg chg="new del">
        <pc:chgData name="sarath kumar" userId="8ef5c6d7c1201195" providerId="LiveId" clId="{19520833-F316-414A-8FFE-4A53D3014A0E}" dt="2024-04-19T18:36:43.171" v="335" actId="680"/>
        <pc:sldMkLst>
          <pc:docMk/>
          <pc:sldMk cId="2235268593" sldId="302"/>
        </pc:sldMkLst>
      </pc:sldChg>
      <pc:sldChg chg="addSp modSp new mod">
        <pc:chgData name="sarath kumar" userId="8ef5c6d7c1201195" providerId="LiveId" clId="{19520833-F316-414A-8FFE-4A53D3014A0E}" dt="2024-04-19T18:38:12.351" v="354" actId="14100"/>
        <pc:sldMkLst>
          <pc:docMk/>
          <pc:sldMk cId="1585152466" sldId="303"/>
        </pc:sldMkLst>
        <pc:picChg chg="add mod">
          <ac:chgData name="sarath kumar" userId="8ef5c6d7c1201195" providerId="LiveId" clId="{19520833-F316-414A-8FFE-4A53D3014A0E}" dt="2024-04-19T18:38:12.351" v="354" actId="14100"/>
          <ac:picMkLst>
            <pc:docMk/>
            <pc:sldMk cId="1585152466" sldId="303"/>
            <ac:picMk id="3" creationId="{1DD249F6-4363-4C95-6A1F-1B08020CD849}"/>
          </ac:picMkLst>
        </pc:picChg>
      </pc:sldChg>
      <pc:sldChg chg="addSp modSp new mod ord">
        <pc:chgData name="sarath kumar" userId="8ef5c6d7c1201195" providerId="LiveId" clId="{19520833-F316-414A-8FFE-4A53D3014A0E}" dt="2024-04-19T18:42:45.797" v="364"/>
        <pc:sldMkLst>
          <pc:docMk/>
          <pc:sldMk cId="637371358" sldId="304"/>
        </pc:sldMkLst>
        <pc:graphicFrameChg chg="add mod modGraphic">
          <ac:chgData name="sarath kumar" userId="8ef5c6d7c1201195" providerId="LiveId" clId="{19520833-F316-414A-8FFE-4A53D3014A0E}" dt="2024-04-19T18:42:08.814" v="362" actId="113"/>
          <ac:graphicFrameMkLst>
            <pc:docMk/>
            <pc:sldMk cId="637371358" sldId="304"/>
            <ac:graphicFrameMk id="2" creationId="{F2220C73-7CB8-22CD-4F84-C0F4D1031DE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AFD72F-869C-4C68-B966-FF0B825FAB06}" type="datetimeFigureOut">
              <a:rPr lang="en-US" smtClean="0"/>
              <a:t>4/20/2024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01520-12A7-4D2C-BA2F-54C735F2AA68}" type="slidenum">
              <a:rPr lang="en-US" smtClean="0"/>
              <a:t>‹#›</a:t>
            </a:fld>
            <a:endParaRPr lang="en-US"/>
          </a:p>
        </p:txBody>
      </p:sp>
    </p:spTree>
    <p:extLst>
      <p:ext uri="{BB962C8B-B14F-4D97-AF65-F5344CB8AC3E}">
        <p14:creationId xmlns:p14="http://schemas.microsoft.com/office/powerpoint/2010/main" val="422020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64970" y="1323564"/>
            <a:ext cx="14950440" cy="4389120"/>
          </a:xfrm>
        </p:spPr>
        <p:txBody>
          <a:bodyPr anchor="b">
            <a:normAutofit/>
          </a:bodyPr>
          <a:lstStyle>
            <a:lvl1pPr algn="ctr">
              <a:lnSpc>
                <a:spcPct val="85000"/>
              </a:lnSpc>
              <a:defRPr sz="108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2564295" y="5804452"/>
            <a:ext cx="13151790" cy="2082248"/>
          </a:xfrm>
        </p:spPr>
        <p:txBody>
          <a:bodyPr>
            <a:normAutofit/>
          </a:bodyPr>
          <a:lstStyle>
            <a:lvl1pPr marL="0" indent="0" algn="ctr">
              <a:buNone/>
              <a:defRPr sz="3300">
                <a:solidFill>
                  <a:srgbClr val="FFFFFF"/>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cxnSp>
        <p:nvCxnSpPr>
          <p:cNvPr id="8" name="Straight Connector 7"/>
          <p:cNvCxnSpPr/>
          <p:nvPr/>
        </p:nvCxnSpPr>
        <p:spPr>
          <a:xfrm>
            <a:off x="2967991" y="5600700"/>
            <a:ext cx="1234440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70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280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1143000"/>
            <a:ext cx="3486150" cy="8115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4500" y="1143000"/>
            <a:ext cx="111442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217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791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59636" y="1760363"/>
            <a:ext cx="14950440" cy="4389120"/>
          </a:xfrm>
        </p:spPr>
        <p:txBody>
          <a:bodyPr anchor="b">
            <a:noAutofit/>
          </a:bodyPr>
          <a:lstStyle>
            <a:lvl1pPr algn="ctr">
              <a:lnSpc>
                <a:spcPct val="85000"/>
              </a:lnSpc>
              <a:defRPr sz="108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2564892" y="6231780"/>
            <a:ext cx="13153644" cy="2045709"/>
          </a:xfrm>
        </p:spPr>
        <p:txBody>
          <a:bodyPr anchor="t">
            <a:normAutofit/>
          </a:bodyPr>
          <a:lstStyle>
            <a:lvl1pPr marL="0" indent="0" algn="ctr">
              <a:buNone/>
              <a:defRPr sz="3300">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2971801" y="6030612"/>
            <a:ext cx="1234440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46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4500" y="3086098"/>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401418" y="3086100"/>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484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714500" y="3002266"/>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4500" y="4082225"/>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403760" y="2998548"/>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403760" y="4078983"/>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3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430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291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en-US"/>
              <a:t>Click to edit Master title style</a:t>
            </a:r>
            <a:endParaRPr lang="en-US" dirty="0"/>
          </a:p>
        </p:txBody>
      </p:sp>
      <p:sp>
        <p:nvSpPr>
          <p:cNvPr id="3" name="Content Placeholder 2"/>
          <p:cNvSpPr>
            <a:spLocks noGrp="1"/>
          </p:cNvSpPr>
          <p:nvPr>
            <p:ph idx="1"/>
          </p:nvPr>
        </p:nvSpPr>
        <p:spPr>
          <a:xfrm>
            <a:off x="8778239" y="1645920"/>
            <a:ext cx="7818120" cy="699516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14500" y="4251960"/>
            <a:ext cx="5897880" cy="452628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188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19872" y="1604771"/>
            <a:ext cx="9148572" cy="7200900"/>
          </a:xfrm>
        </p:spPr>
        <p:txBody>
          <a:bodyPr lIns="274320" tIns="182880" anchor="t">
            <a:normAutofit/>
          </a:bodyPr>
          <a:lstStyle>
            <a:lvl1pPr marL="0" indent="0">
              <a:buNone/>
              <a:defRPr sz="42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714500" y="4251960"/>
            <a:ext cx="5897880" cy="432054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601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14500" y="914400"/>
            <a:ext cx="14813280" cy="203454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14501" y="3086100"/>
            <a:ext cx="14809307" cy="60579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14494" y="9335743"/>
            <a:ext cx="3493611" cy="547688"/>
          </a:xfrm>
          <a:prstGeom prst="rect">
            <a:avLst/>
          </a:prstGeom>
        </p:spPr>
        <p:txBody>
          <a:bodyPr vert="horz" lIns="91440" tIns="45720" rIns="91440" bIns="45720" rtlCol="0" anchor="ctr"/>
          <a:lstStyle>
            <a:lvl1pPr algn="l">
              <a:defRPr sz="1800">
                <a:solidFill>
                  <a:schemeClr val="accent1"/>
                </a:solidFill>
              </a:defRPr>
            </a:lvl1pPr>
          </a:lstStyle>
          <a:p>
            <a:fld id="{1D8BD707-D9CF-40AE-B4C6-C98DA3205C09}" type="datetimeFigureOut">
              <a:rPr lang="en-US" smtClean="0"/>
              <a:pPr/>
              <a:t>4/20/2024</a:t>
            </a:fld>
            <a:endParaRPr lang="en-US"/>
          </a:p>
        </p:txBody>
      </p:sp>
      <p:sp>
        <p:nvSpPr>
          <p:cNvPr id="5" name="Footer Placeholder 4"/>
          <p:cNvSpPr>
            <a:spLocks noGrp="1"/>
          </p:cNvSpPr>
          <p:nvPr>
            <p:ph type="ftr" sz="quarter" idx="3"/>
          </p:nvPr>
        </p:nvSpPr>
        <p:spPr>
          <a:xfrm>
            <a:off x="5923722" y="9335743"/>
            <a:ext cx="7076661" cy="547688"/>
          </a:xfrm>
          <a:prstGeom prst="rect">
            <a:avLst/>
          </a:prstGeom>
        </p:spPr>
        <p:txBody>
          <a:bodyPr vert="horz" lIns="91440" tIns="45720" rIns="91440" bIns="45720" rtlCol="0" anchor="ctr"/>
          <a:lstStyle>
            <a:lvl1pPr algn="ctr">
              <a:defRPr sz="1800">
                <a:solidFill>
                  <a:schemeClr val="accent1"/>
                </a:solidFill>
              </a:defRPr>
            </a:lvl1pPr>
          </a:lstStyle>
          <a:p>
            <a:endParaRPr lang="en-US"/>
          </a:p>
        </p:txBody>
      </p:sp>
      <p:sp>
        <p:nvSpPr>
          <p:cNvPr id="6" name="Slide Number Placeholder 5"/>
          <p:cNvSpPr>
            <a:spLocks noGrp="1"/>
          </p:cNvSpPr>
          <p:nvPr>
            <p:ph type="sldNum" sz="quarter" idx="4"/>
          </p:nvPr>
        </p:nvSpPr>
        <p:spPr>
          <a:xfrm>
            <a:off x="13994296" y="9335743"/>
            <a:ext cx="2559326" cy="547688"/>
          </a:xfrm>
          <a:prstGeom prst="rect">
            <a:avLst/>
          </a:prstGeom>
        </p:spPr>
        <p:txBody>
          <a:bodyPr vert="horz" lIns="91440" tIns="45720" rIns="91440" bIns="45720" rtlCol="0" anchor="ctr"/>
          <a:lstStyle>
            <a:lvl1pPr algn="r">
              <a:defRPr sz="1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68283298"/>
      </p:ext>
    </p:extLst>
  </p:cSld>
  <p:clrMap bg1="lt1" tx1="dk1" bg2="lt2" tx2="dk2" accent1="accent1" accent2="accent2" accent3="accent3" accent4="accent4" accent5="accent5" accent6="accent6" hlink="hlink" folHlink="folHlink"/>
  <p:sldLayoutIdLst>
    <p:sldLayoutId id="2147484794" r:id="rId1"/>
    <p:sldLayoutId id="2147484795" r:id="rId2"/>
    <p:sldLayoutId id="2147484796" r:id="rId3"/>
    <p:sldLayoutId id="2147484797" r:id="rId4"/>
    <p:sldLayoutId id="2147484798" r:id="rId5"/>
    <p:sldLayoutId id="2147484799" r:id="rId6"/>
    <p:sldLayoutId id="2147484800" r:id="rId7"/>
    <p:sldLayoutId id="2147484801" r:id="rId8"/>
    <p:sldLayoutId id="2147484802" r:id="rId9"/>
    <p:sldLayoutId id="2147484803" r:id="rId10"/>
    <p:sldLayoutId id="2147484804" r:id="rId11"/>
  </p:sldLayoutIdLst>
  <p:txStyles>
    <p:titleStyle>
      <a:lvl1pPr algn="l" defTabSz="1371600" rtl="0" eaLnBrk="1" latinLnBrk="0" hangingPunct="1">
        <a:lnSpc>
          <a:spcPct val="90000"/>
        </a:lnSpc>
        <a:spcBef>
          <a:spcPct val="0"/>
        </a:spcBef>
        <a:buNone/>
        <a:defRPr sz="6600" kern="1200">
          <a:solidFill>
            <a:schemeClr val="accent1"/>
          </a:solidFill>
          <a:latin typeface="+mj-lt"/>
          <a:ea typeface="+mj-ea"/>
          <a:cs typeface="+mj-cs"/>
        </a:defRPr>
      </a:lvl1pPr>
    </p:titleStyle>
    <p:bodyStyle>
      <a:lvl1pPr marL="342900" indent="-274320" algn="l" defTabSz="1371600" rtl="0" eaLnBrk="1" latinLnBrk="0" hangingPunct="1">
        <a:lnSpc>
          <a:spcPct val="90000"/>
        </a:lnSpc>
        <a:spcBef>
          <a:spcPts val="2100"/>
        </a:spcBef>
        <a:buClr>
          <a:schemeClr val="accent1"/>
        </a:buClr>
        <a:buSzPct val="80000"/>
        <a:buFont typeface="Corbel" pitchFamily="34" charset="0"/>
        <a:buChar char="•"/>
        <a:defRPr sz="3300" kern="1200">
          <a:solidFill>
            <a:schemeClr val="accent1"/>
          </a:solidFill>
          <a:latin typeface="+mn-lt"/>
          <a:ea typeface="+mn-ea"/>
          <a:cs typeface="+mn-cs"/>
        </a:defRPr>
      </a:lvl1pPr>
      <a:lvl2pPr marL="68580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3000" kern="1200">
          <a:solidFill>
            <a:schemeClr val="accent1"/>
          </a:solidFill>
          <a:latin typeface="+mn-lt"/>
          <a:ea typeface="+mn-ea"/>
          <a:cs typeface="+mn-cs"/>
        </a:defRPr>
      </a:lvl2pPr>
      <a:lvl3pPr marL="109728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700" kern="1200">
          <a:solidFill>
            <a:schemeClr val="accent1"/>
          </a:solidFill>
          <a:latin typeface="+mn-lt"/>
          <a:ea typeface="+mn-ea"/>
          <a:cs typeface="+mn-cs"/>
        </a:defRPr>
      </a:lvl3pPr>
      <a:lvl4pPr marL="150876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4pPr>
      <a:lvl5pPr marL="192024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5pPr>
      <a:lvl6pPr marL="24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6pPr>
      <a:lvl7pPr marL="28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7pPr>
      <a:lvl8pPr marL="33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8pPr>
      <a:lvl9pPr marL="37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2AD65DB-7B8F-B63B-393A-914D86F3BA77}"/>
              </a:ext>
            </a:extLst>
          </p:cNvPr>
          <p:cNvPicPr>
            <a:picLocks noChangeAspect="1"/>
          </p:cNvPicPr>
          <p:nvPr/>
        </p:nvPicPr>
        <p:blipFill>
          <a:blip r:embed="rId2"/>
          <a:stretch>
            <a:fillRect/>
          </a:stretch>
        </p:blipFill>
        <p:spPr>
          <a:xfrm>
            <a:off x="0" y="10391"/>
            <a:ext cx="18288000" cy="2237509"/>
          </a:xfrm>
          <a:prstGeom prst="rect">
            <a:avLst/>
          </a:prstGeom>
        </p:spPr>
      </p:pic>
      <p:sp>
        <p:nvSpPr>
          <p:cNvPr id="16" name="TextBox 15"/>
          <p:cNvSpPr txBox="1"/>
          <p:nvPr/>
        </p:nvSpPr>
        <p:spPr>
          <a:xfrm>
            <a:off x="1485899" y="2275552"/>
            <a:ext cx="15316201" cy="4229043"/>
          </a:xfrm>
          <a:prstGeom prst="rect">
            <a:avLst/>
          </a:prstGeom>
          <a:noFill/>
        </p:spPr>
        <p:txBody>
          <a:bodyPr wrap="square" rtlCol="0">
            <a:spAutoFit/>
          </a:bodyPr>
          <a:lstStyle/>
          <a:p>
            <a:pPr algn="ctr">
              <a:lnSpc>
                <a:spcPct val="150000"/>
              </a:lnSpc>
            </a:pPr>
            <a:r>
              <a:rPr lang="en-US" sz="4800" dirty="0">
                <a:latin typeface="Times New Roman" pitchFamily="18" charset="0"/>
                <a:cs typeface="Times New Roman" pitchFamily="18" charset="0"/>
              </a:rPr>
              <a:t>Short Term Internship (Virtual) </a:t>
            </a:r>
          </a:p>
          <a:p>
            <a:pPr algn="ctr">
              <a:lnSpc>
                <a:spcPct val="150000"/>
              </a:lnSpc>
            </a:pPr>
            <a:r>
              <a:rPr lang="en-US" sz="4800" b="1" dirty="0">
                <a:latin typeface="Times New Roman" pitchFamily="18" charset="0"/>
                <a:cs typeface="Times New Roman" pitchFamily="18" charset="0"/>
              </a:rPr>
              <a:t>Palo Alto Networks Certified Cybersecurity Entry-level Technician (PCCET)</a:t>
            </a:r>
          </a:p>
          <a:p>
            <a:pPr algn="ctr">
              <a:lnSpc>
                <a:spcPct val="150000"/>
              </a:lnSpc>
            </a:pPr>
            <a:r>
              <a:rPr lang="en-US" sz="3600" dirty="0">
                <a:latin typeface="Times New Roman" pitchFamily="18" charset="0"/>
                <a:cs typeface="Times New Roman" pitchFamily="18" charset="0"/>
              </a:rPr>
              <a:t>September 2023 – November 2023</a:t>
            </a:r>
          </a:p>
        </p:txBody>
      </p:sp>
      <p:sp>
        <p:nvSpPr>
          <p:cNvPr id="17" name="TextBox 16"/>
          <p:cNvSpPr txBox="1"/>
          <p:nvPr/>
        </p:nvSpPr>
        <p:spPr>
          <a:xfrm>
            <a:off x="-228600" y="6532247"/>
            <a:ext cx="7620000" cy="3529364"/>
          </a:xfrm>
          <a:prstGeom prst="rect">
            <a:avLst/>
          </a:prstGeom>
          <a:noFill/>
        </p:spPr>
        <p:txBody>
          <a:bodyPr wrap="square" rtlCol="0">
            <a:spAutoFit/>
          </a:bodyPr>
          <a:lstStyle/>
          <a:p>
            <a:pPr marL="810260" marR="1724025" indent="0">
              <a:lnSpc>
                <a:spcPct val="156000"/>
              </a:lnSpc>
              <a:spcBef>
                <a:spcPts val="25"/>
              </a:spcBef>
              <a:spcAft>
                <a:spcPts val="0"/>
              </a:spcAft>
              <a:buNone/>
            </a:pPr>
            <a:r>
              <a:rPr lang="en-US" sz="2800" b="1" dirty="0">
                <a:latin typeface="Times New Roman" panose="02020603050405020304" pitchFamily="18" charset="0"/>
                <a:ea typeface="Times New Roman" panose="02020603050405020304" pitchFamily="18" charset="0"/>
                <a:cs typeface="Times New Roman" pitchFamily="18" charset="0"/>
              </a:rPr>
              <a:t>BY : </a:t>
            </a:r>
          </a:p>
          <a:p>
            <a:pPr marL="810260" marR="1724025" indent="0" algn="just">
              <a:lnSpc>
                <a:spcPct val="150000"/>
              </a:lnSpc>
              <a:spcBef>
                <a:spcPts val="25"/>
              </a:spcBef>
              <a:spcAft>
                <a:spcPts val="0"/>
              </a:spcAft>
              <a:buNone/>
            </a:pPr>
            <a:r>
              <a:rPr lang="en-US" sz="2800" spc="-40" dirty="0">
                <a:latin typeface="Times New Roman" panose="02020603050405020304" pitchFamily="18" charset="0"/>
                <a:ea typeface="Times New Roman" panose="02020603050405020304" pitchFamily="18" charset="0"/>
                <a:cs typeface="Times New Roman" panose="02020603050405020304" pitchFamily="18" charset="0"/>
              </a:rPr>
              <a:t>PAMPANA JAI KIRAN     </a:t>
            </a:r>
          </a:p>
          <a:p>
            <a:pPr marL="810260" marR="1724025" indent="0" algn="just">
              <a:lnSpc>
                <a:spcPct val="150000"/>
              </a:lnSpc>
              <a:spcBef>
                <a:spcPts val="25"/>
              </a:spcBef>
              <a:spcAft>
                <a:spcPts val="0"/>
              </a:spcAft>
              <a:buNone/>
            </a:pPr>
            <a:r>
              <a:rPr lang="en-US" sz="2800" spc="-60" dirty="0" err="1">
                <a:latin typeface="Times New Roman" panose="02020603050405020304" pitchFamily="18" charset="0"/>
                <a:ea typeface="Times New Roman" panose="02020603050405020304" pitchFamily="18" charset="0"/>
                <a:cs typeface="Times New Roman" panose="02020603050405020304" pitchFamily="18" charset="0"/>
              </a:rPr>
              <a:t>Regd</a:t>
            </a:r>
            <a:r>
              <a:rPr lang="en-US" sz="2800" spc="-60" dirty="0">
                <a:latin typeface="Times New Roman" panose="02020603050405020304" pitchFamily="18" charset="0"/>
                <a:ea typeface="Times New Roman" panose="02020603050405020304" pitchFamily="18" charset="0"/>
                <a:cs typeface="Times New Roman" panose="02020603050405020304" pitchFamily="18" charset="0"/>
              </a:rPr>
              <a:t>  .No. </a:t>
            </a:r>
            <a:r>
              <a:rPr lang="en-US" sz="2800" spc="-40" dirty="0">
                <a:latin typeface="Times New Roman" panose="02020603050405020304" pitchFamily="18" charset="0"/>
                <a:ea typeface="Times New Roman" panose="02020603050405020304" pitchFamily="18" charset="0"/>
                <a:cs typeface="Times New Roman" panose="02020603050405020304" pitchFamily="18" charset="0"/>
              </a:rPr>
              <a:t>2021-2222043</a:t>
            </a:r>
          </a:p>
          <a:p>
            <a:pPr marL="499110" marR="16510" indent="0" algn="just">
              <a:lnSpc>
                <a:spcPct val="150000"/>
              </a:lnSpc>
              <a:spcBef>
                <a:spcPts val="55"/>
              </a:spcBef>
              <a:spcAft>
                <a:spcPts val="0"/>
              </a:spcAft>
              <a:buNone/>
            </a:pPr>
            <a:r>
              <a:rPr lang="en-US" sz="28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spc="-40" dirty="0">
                <a:latin typeface="Times New Roman" panose="02020603050405020304" pitchFamily="18" charset="0"/>
                <a:cs typeface="Times New Roman" panose="02020603050405020304" pitchFamily="18" charset="0"/>
              </a:rPr>
              <a:t>BCA -Data Science – 5</a:t>
            </a:r>
            <a:r>
              <a:rPr lang="en-US" sz="2800" b="1" spc="-40" baseline="30000" dirty="0">
                <a:latin typeface="Times New Roman" panose="02020603050405020304" pitchFamily="18" charset="0"/>
                <a:cs typeface="Times New Roman" panose="02020603050405020304" pitchFamily="18" charset="0"/>
              </a:rPr>
              <a:t>th</a:t>
            </a:r>
            <a:r>
              <a:rPr lang="en-US" sz="2800" b="1" spc="-40" dirty="0">
                <a:latin typeface="Times New Roman" panose="02020603050405020304" pitchFamily="18" charset="0"/>
                <a:cs typeface="Times New Roman" panose="02020603050405020304" pitchFamily="18" charset="0"/>
              </a:rPr>
              <a:t> Semester</a:t>
            </a:r>
          </a:p>
          <a:p>
            <a:pPr marL="636270" marR="16510" indent="0">
              <a:spcBef>
                <a:spcPts val="55"/>
              </a:spcBef>
              <a:spcAft>
                <a:spcPts val="0"/>
              </a:spcAft>
              <a:buNone/>
            </a:pPr>
            <a:r>
              <a:rPr lang="en-US" sz="2800" spc="-40" dirty="0">
                <a:latin typeface="Times New Roman" panose="02020603050405020304" pitchFamily="18" charset="0"/>
                <a:cs typeface="Times New Roman" panose="02020603050405020304" pitchFamily="18" charset="0"/>
              </a:rPr>
              <a:t>   </a:t>
            </a:r>
            <a:endParaRPr lang="en-IN" sz="28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18" name="TextBox 17">
            <a:extLst>
              <a:ext uri="{FF2B5EF4-FFF2-40B4-BE49-F238E27FC236}">
                <a16:creationId xmlns:a16="http://schemas.microsoft.com/office/drawing/2014/main" id="{D1D0ED8E-91FA-975B-B528-45061C1A024E}"/>
              </a:ext>
            </a:extLst>
          </p:cNvPr>
          <p:cNvSpPr txBox="1"/>
          <p:nvPr/>
        </p:nvSpPr>
        <p:spPr>
          <a:xfrm flipH="1">
            <a:off x="10896602" y="6585531"/>
            <a:ext cx="6858000" cy="3422796"/>
          </a:xfrm>
          <a:prstGeom prst="rect">
            <a:avLst/>
          </a:prstGeom>
          <a:noFill/>
        </p:spPr>
        <p:txBody>
          <a:bodyPr wrap="square" rtlCol="0">
            <a:spAutoFit/>
          </a:bodyPr>
          <a:lstStyle/>
          <a:p>
            <a:pPr marL="0" indent="0" algn="ctr">
              <a:lnSpc>
                <a:spcPct val="150000"/>
              </a:lnSpc>
              <a:buFont typeface="Arial" panose="020B0604020202020204" pitchFamily="34" charset="0"/>
              <a:buNone/>
            </a:pPr>
            <a:r>
              <a:rPr lang="en-GB" sz="2800" b="1" dirty="0">
                <a:latin typeface="Times New Roman" panose="02020603050405020304" pitchFamily="18" charset="0"/>
                <a:cs typeface="Times New Roman" panose="02020603050405020304" pitchFamily="18" charset="0"/>
              </a:rPr>
              <a:t>UNDER THE </a:t>
            </a:r>
            <a:r>
              <a:rPr lang="en-IN" sz="2800" b="1" dirty="0">
                <a:latin typeface="Times New Roman" panose="02020603050405020304" pitchFamily="18" charset="0"/>
                <a:cs typeface="Times New Roman" panose="02020603050405020304" pitchFamily="18" charset="0"/>
              </a:rPr>
              <a:t>GUIDANCE OF</a:t>
            </a:r>
          </a:p>
          <a:p>
            <a:pPr marL="0" indent="0" algn="ctr">
              <a:lnSpc>
                <a:spcPct val="150000"/>
              </a:lnSpc>
              <a:buFont typeface="Arial" panose="020B0604020202020204" pitchFamily="34" charset="0"/>
              <a:buNone/>
            </a:pPr>
            <a:r>
              <a:rPr lang="en-IN" sz="2800" dirty="0">
                <a:latin typeface="Times New Roman" panose="02020603050405020304" pitchFamily="18" charset="0"/>
                <a:cs typeface="Times New Roman" panose="02020603050405020304" pitchFamily="18" charset="0"/>
              </a:rPr>
              <a:t>Smt.U.Sahiti</a:t>
            </a:r>
          </a:p>
          <a:p>
            <a:pPr marL="0" indent="0" algn="ctr">
              <a:lnSpc>
                <a:spcPct val="150000"/>
              </a:lnSpc>
              <a:buFont typeface="Arial" panose="020B0604020202020204" pitchFamily="34" charset="0"/>
              <a:buNone/>
            </a:pPr>
            <a:r>
              <a:rPr lang="en-IN" sz="2800" dirty="0">
                <a:latin typeface="Times New Roman" panose="02020603050405020304" pitchFamily="18" charset="0"/>
                <a:cs typeface="Times New Roman" panose="02020603050405020304" pitchFamily="18" charset="0"/>
              </a:rPr>
              <a:t>Assistant Professor </a:t>
            </a:r>
            <a:endParaRPr lang="en-GB" sz="2800" dirty="0">
              <a:latin typeface="Times New Roman" panose="02020603050405020304" pitchFamily="18" charset="0"/>
              <a:cs typeface="Times New Roman" panose="02020603050405020304" pitchFamily="18" charset="0"/>
            </a:endParaRPr>
          </a:p>
          <a:p>
            <a:pPr marL="0" indent="0" algn="ctr">
              <a:lnSpc>
                <a:spcPct val="150000"/>
              </a:lnSpc>
              <a:buFont typeface="Arial" panose="020B0604020202020204" pitchFamily="34" charset="0"/>
              <a:buNone/>
            </a:pPr>
            <a:r>
              <a:rPr lang="en-GB" sz="2800" dirty="0">
                <a:latin typeface="Times New Roman" panose="02020603050405020304" pitchFamily="18" charset="0"/>
                <a:cs typeface="Times New Roman" panose="02020603050405020304" pitchFamily="18" charset="0"/>
              </a:rPr>
              <a:t>Department of Computer </a:t>
            </a:r>
            <a:r>
              <a:rPr lang="en-IN" sz="2800" dirty="0">
                <a:latin typeface="Times New Roman" panose="02020603050405020304" pitchFamily="18" charset="0"/>
                <a:cs typeface="Times New Roman" panose="02020603050405020304" pitchFamily="18" charset="0"/>
              </a:rPr>
              <a:t>Applications(UG) </a:t>
            </a:r>
            <a:endParaRPr lang="en-GB" sz="2800" dirty="0">
              <a:latin typeface="Times New Roman" panose="02020603050405020304" pitchFamily="18" charset="0"/>
              <a:cs typeface="Times New Roman" panose="02020603050405020304" pitchFamily="18" charset="0"/>
            </a:endParaRPr>
          </a:p>
          <a:p>
            <a:pPr>
              <a:lnSpc>
                <a:spcPct val="150000"/>
              </a:lnSpc>
            </a:pP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C966F-45F8-0608-BAA9-046C398AB759}"/>
              </a:ext>
            </a:extLst>
          </p:cNvPr>
          <p:cNvPicPr>
            <a:picLocks noChangeAspect="1"/>
          </p:cNvPicPr>
          <p:nvPr/>
        </p:nvPicPr>
        <p:blipFill>
          <a:blip r:embed="rId2"/>
          <a:stretch>
            <a:fillRect/>
          </a:stretch>
        </p:blipFill>
        <p:spPr>
          <a:xfrm>
            <a:off x="952500" y="1211826"/>
            <a:ext cx="16383000" cy="7863347"/>
          </a:xfrm>
          <a:prstGeom prst="rect">
            <a:avLst/>
          </a:prstGeom>
        </p:spPr>
      </p:pic>
    </p:spTree>
    <p:extLst>
      <p:ext uri="{BB962C8B-B14F-4D97-AF65-F5344CB8AC3E}">
        <p14:creationId xmlns:p14="http://schemas.microsoft.com/office/powerpoint/2010/main" val="362722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F8BB3E-0C07-0B73-69F7-0685B2EE82E2}"/>
              </a:ext>
            </a:extLst>
          </p:cNvPr>
          <p:cNvSpPr/>
          <p:nvPr/>
        </p:nvSpPr>
        <p:spPr>
          <a:xfrm>
            <a:off x="0" y="0"/>
            <a:ext cx="18288000" cy="17145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9099"/>
              </a:lnSpc>
            </a:pPr>
            <a:endParaRPr lang="en-US" sz="1800" dirty="0">
              <a:solidFill>
                <a:srgbClr val="FFFFFF"/>
              </a:solidFill>
              <a:latin typeface="Times New Roman" pitchFamily="18" charset="0"/>
              <a:cs typeface="Times New Roman" pitchFamily="18" charset="0"/>
            </a:endParaRPr>
          </a:p>
        </p:txBody>
      </p:sp>
      <p:sp>
        <p:nvSpPr>
          <p:cNvPr id="19" name="TextBox 18"/>
          <p:cNvSpPr txBox="1"/>
          <p:nvPr/>
        </p:nvSpPr>
        <p:spPr>
          <a:xfrm>
            <a:off x="924791" y="323450"/>
            <a:ext cx="16383000" cy="1067600"/>
          </a:xfrm>
          <a:prstGeom prst="rect">
            <a:avLst/>
          </a:prstGeom>
          <a:noFill/>
        </p:spPr>
        <p:txBody>
          <a:bodyPr wrap="square" rtlCol="0">
            <a:spAutoFit/>
          </a:bodyPr>
          <a:lstStyle/>
          <a:p>
            <a:pPr algn="ctr">
              <a:lnSpc>
                <a:spcPct val="150000"/>
              </a:lnSpc>
            </a:pPr>
            <a:r>
              <a:rPr lang="en-US" sz="48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ACTIVITY LOG FOR THE SECOND WEEK</a:t>
            </a:r>
          </a:p>
        </p:txBody>
      </p:sp>
      <p:sp>
        <p:nvSpPr>
          <p:cNvPr id="4" name="TextBox 3">
            <a:extLst>
              <a:ext uri="{FF2B5EF4-FFF2-40B4-BE49-F238E27FC236}">
                <a16:creationId xmlns:a16="http://schemas.microsoft.com/office/drawing/2014/main" id="{4B20F92F-7DEA-051B-715D-F155C4EF5329}"/>
              </a:ext>
            </a:extLst>
          </p:cNvPr>
          <p:cNvSpPr txBox="1"/>
          <p:nvPr/>
        </p:nvSpPr>
        <p:spPr>
          <a:xfrm>
            <a:off x="2362200" y="2781300"/>
            <a:ext cx="13563600" cy="5809732"/>
          </a:xfrm>
          <a:prstGeom prst="rect">
            <a:avLst/>
          </a:prstGeom>
          <a:noFill/>
        </p:spPr>
        <p:txBody>
          <a:bodyPr wrap="square">
            <a:spAutoFit/>
          </a:bodyPr>
          <a:lstStyle/>
          <a:p>
            <a:pPr algn="just">
              <a:lnSpc>
                <a:spcPct val="150000"/>
              </a:lnSpc>
            </a:pPr>
            <a:r>
              <a:rPr lang="en-US" sz="3600" b="1" dirty="0">
                <a:latin typeface="Times New Roman" pitchFamily="18" charset="0"/>
                <a:cs typeface="Times New Roman" pitchFamily="18" charset="0"/>
              </a:rPr>
              <a:t>Week 2:</a:t>
            </a:r>
            <a:r>
              <a:rPr lang="en-US" sz="3600" dirty="0">
                <a:latin typeface="Times New Roman" pitchFamily="18" charset="0"/>
                <a:cs typeface="Times New Roman" pitchFamily="18" charset="0"/>
              </a:rPr>
              <a:t> </a:t>
            </a:r>
          </a:p>
          <a:p>
            <a:pPr marL="457200" indent="-457200" algn="just">
              <a:lnSpc>
                <a:spcPct val="150000"/>
              </a:lnSpc>
              <a:buFont typeface="Wingdings" panose="05000000000000000000" pitchFamily="2" charset="2"/>
              <a:buChar char="v"/>
            </a:pPr>
            <a:r>
              <a:rPr lang="en-US" sz="3600" dirty="0">
                <a:latin typeface="Times New Roman" pitchFamily="18" charset="0"/>
                <a:cs typeface="Times New Roman" pitchFamily="18" charset="0"/>
              </a:rPr>
              <a:t>Learned about connected devices, routing, area networks, and protocols.</a:t>
            </a:r>
          </a:p>
          <a:p>
            <a:pPr marL="457200" indent="-457200" algn="just">
              <a:lnSpc>
                <a:spcPct val="150000"/>
              </a:lnSpc>
              <a:buFont typeface="Wingdings" panose="05000000000000000000" pitchFamily="2" charset="2"/>
              <a:buChar char="v"/>
            </a:pPr>
            <a:endParaRPr lang="en-US" sz="3600" dirty="0">
              <a:latin typeface="Times New Roman" pitchFamily="18" charset="0"/>
              <a:cs typeface="Times New Roman" pitchFamily="18" charset="0"/>
            </a:endParaRPr>
          </a:p>
          <a:p>
            <a:pPr marL="457200" indent="-457200" algn="just">
              <a:lnSpc>
                <a:spcPct val="150000"/>
              </a:lnSpc>
              <a:buFont typeface="Wingdings" panose="05000000000000000000" pitchFamily="2" charset="2"/>
              <a:buChar char="v"/>
            </a:pPr>
            <a:r>
              <a:rPr lang="en-US" sz="3600" dirty="0">
                <a:latin typeface="Times New Roman" pitchFamily="18" charset="0"/>
                <a:cs typeface="Times New Roman" pitchFamily="18" charset="0"/>
              </a:rPr>
              <a:t>Explored endpoint security fundamentals and network security technologies, including packet filtering and intrusion detection systems.</a:t>
            </a:r>
          </a:p>
        </p:txBody>
      </p:sp>
    </p:spTree>
    <p:extLst>
      <p:ext uri="{BB962C8B-B14F-4D97-AF65-F5344CB8AC3E}">
        <p14:creationId xmlns:p14="http://schemas.microsoft.com/office/powerpoint/2010/main" val="378285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able">
            <a:extLst>
              <a:ext uri="{FF2B5EF4-FFF2-40B4-BE49-F238E27FC236}">
                <a16:creationId xmlns:a16="http://schemas.microsoft.com/office/drawing/2014/main" id="{DADD246C-8C92-C5E4-E673-E21FFB23A213}"/>
              </a:ext>
            </a:extLst>
          </p:cNvPr>
          <p:cNvPicPr>
            <a:picLocks noChangeAspect="1"/>
          </p:cNvPicPr>
          <p:nvPr/>
        </p:nvPicPr>
        <p:blipFill>
          <a:blip r:embed="rId2"/>
          <a:stretch>
            <a:fillRect/>
          </a:stretch>
        </p:blipFill>
        <p:spPr>
          <a:xfrm>
            <a:off x="838200" y="952500"/>
            <a:ext cx="16383000" cy="82295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3737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F9CFEE-5268-B62A-7468-30A8397A40AC}"/>
              </a:ext>
            </a:extLst>
          </p:cNvPr>
          <p:cNvPicPr>
            <a:picLocks noChangeAspect="1"/>
          </p:cNvPicPr>
          <p:nvPr/>
        </p:nvPicPr>
        <p:blipFill rotWithShape="1">
          <a:blip r:embed="rId2"/>
          <a:srcRect l="3521" t="8268" r="1173" b="3261"/>
          <a:stretch/>
        </p:blipFill>
        <p:spPr>
          <a:xfrm>
            <a:off x="1409700" y="1104900"/>
            <a:ext cx="15468600" cy="8077200"/>
          </a:xfrm>
          <a:prstGeom prst="rect">
            <a:avLst/>
          </a:prstGeom>
        </p:spPr>
      </p:pic>
    </p:spTree>
    <p:extLst>
      <p:ext uri="{BB962C8B-B14F-4D97-AF65-F5344CB8AC3E}">
        <p14:creationId xmlns:p14="http://schemas.microsoft.com/office/powerpoint/2010/main" val="3129169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FFBA0A-D830-080D-0599-698C5F0ED10E}"/>
              </a:ext>
            </a:extLst>
          </p:cNvPr>
          <p:cNvPicPr>
            <a:picLocks noChangeAspect="1"/>
          </p:cNvPicPr>
          <p:nvPr/>
        </p:nvPicPr>
        <p:blipFill>
          <a:blip r:embed="rId2"/>
          <a:stretch>
            <a:fillRect/>
          </a:stretch>
        </p:blipFill>
        <p:spPr>
          <a:xfrm>
            <a:off x="914400" y="1104900"/>
            <a:ext cx="16459199" cy="8077200"/>
          </a:xfrm>
          <a:prstGeom prst="rect">
            <a:avLst/>
          </a:prstGeom>
        </p:spPr>
      </p:pic>
    </p:spTree>
    <p:extLst>
      <p:ext uri="{BB962C8B-B14F-4D97-AF65-F5344CB8AC3E}">
        <p14:creationId xmlns:p14="http://schemas.microsoft.com/office/powerpoint/2010/main" val="196390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494170-E1A4-8FC7-3564-44D9F9DEF8FA}"/>
              </a:ext>
            </a:extLst>
          </p:cNvPr>
          <p:cNvSpPr/>
          <p:nvPr/>
        </p:nvSpPr>
        <p:spPr>
          <a:xfrm>
            <a:off x="0" y="0"/>
            <a:ext cx="18288000" cy="17145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9099"/>
              </a:lnSpc>
            </a:pPr>
            <a:endParaRPr lang="en-US" sz="1800" dirty="0">
              <a:solidFill>
                <a:srgbClr val="FFFFFF"/>
              </a:solidFill>
              <a:latin typeface="Times New Roman" pitchFamily="18" charset="0"/>
              <a:cs typeface="Times New Roman" pitchFamily="18" charset="0"/>
            </a:endParaRPr>
          </a:p>
        </p:txBody>
      </p:sp>
      <p:sp>
        <p:nvSpPr>
          <p:cNvPr id="19" name="TextBox 18"/>
          <p:cNvSpPr txBox="1"/>
          <p:nvPr/>
        </p:nvSpPr>
        <p:spPr>
          <a:xfrm>
            <a:off x="685800" y="323450"/>
            <a:ext cx="16383000" cy="1067600"/>
          </a:xfrm>
          <a:prstGeom prst="rect">
            <a:avLst/>
          </a:prstGeom>
          <a:noFill/>
        </p:spPr>
        <p:txBody>
          <a:bodyPr wrap="square" rtlCol="0">
            <a:spAutoFit/>
          </a:bodyPr>
          <a:lstStyle/>
          <a:p>
            <a:pPr algn="ctr">
              <a:lnSpc>
                <a:spcPct val="150000"/>
              </a:lnSpc>
            </a:pPr>
            <a:r>
              <a:rPr lang="en-US" sz="48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ACTIVITY LOG FOR THE THIRD WEEK</a:t>
            </a:r>
          </a:p>
        </p:txBody>
      </p:sp>
      <p:sp>
        <p:nvSpPr>
          <p:cNvPr id="5" name="TextBox 4">
            <a:extLst>
              <a:ext uri="{FF2B5EF4-FFF2-40B4-BE49-F238E27FC236}">
                <a16:creationId xmlns:a16="http://schemas.microsoft.com/office/drawing/2014/main" id="{60F0AF1C-13AD-4404-26D7-9DFDABB287F5}"/>
              </a:ext>
            </a:extLst>
          </p:cNvPr>
          <p:cNvSpPr txBox="1"/>
          <p:nvPr/>
        </p:nvSpPr>
        <p:spPr>
          <a:xfrm>
            <a:off x="1943100" y="2781300"/>
            <a:ext cx="14401800" cy="5820504"/>
          </a:xfrm>
          <a:prstGeom prst="rect">
            <a:avLst/>
          </a:prstGeom>
          <a:noFill/>
        </p:spPr>
        <p:txBody>
          <a:bodyPr wrap="square">
            <a:spAutoFit/>
          </a:bodyPr>
          <a:lstStyle/>
          <a:p>
            <a:pPr algn="just">
              <a:lnSpc>
                <a:spcPct val="150000"/>
              </a:lnSpc>
            </a:pPr>
            <a:r>
              <a:rPr lang="en-US" sz="3600" b="1" dirty="0">
                <a:latin typeface="Times New Roman" pitchFamily="18" charset="0"/>
                <a:cs typeface="Times New Roman" pitchFamily="18" charset="0"/>
              </a:rPr>
              <a:t>Week 3:</a:t>
            </a:r>
            <a:r>
              <a:rPr lang="en-US" sz="3600" dirty="0">
                <a:latin typeface="Times New Roman" pitchFamily="18" charset="0"/>
                <a:cs typeface="Times New Roman" pitchFamily="18" charset="0"/>
              </a:rPr>
              <a:t> </a:t>
            </a:r>
          </a:p>
          <a:p>
            <a:pPr marL="457200" indent="-457200" algn="just">
              <a:lnSpc>
                <a:spcPct val="150000"/>
              </a:lnSpc>
              <a:buFont typeface="Wingdings" panose="05000000000000000000" pitchFamily="2" charset="2"/>
              <a:buChar char="v"/>
            </a:pPr>
            <a:r>
              <a:rPr lang="en-US" sz="3600" dirty="0">
                <a:latin typeface="Times New Roman" pitchFamily="18" charset="0"/>
                <a:cs typeface="Times New Roman" pitchFamily="18" charset="0"/>
              </a:rPr>
              <a:t>Learned about the daily life of a SecOps analyst and the six elements of security operations.</a:t>
            </a:r>
          </a:p>
          <a:p>
            <a:pPr marL="457200" indent="-457200" algn="just">
              <a:lnSpc>
                <a:spcPct val="150000"/>
              </a:lnSpc>
              <a:buFont typeface="Wingdings" panose="05000000000000000000" pitchFamily="2" charset="2"/>
              <a:buChar char="v"/>
            </a:pPr>
            <a:endParaRPr lang="en-US" sz="3600" dirty="0">
              <a:latin typeface="Times New Roman" pitchFamily="18" charset="0"/>
              <a:cs typeface="Times New Roman" pitchFamily="18" charset="0"/>
            </a:endParaRPr>
          </a:p>
          <a:p>
            <a:pPr marL="457200" indent="-457200" algn="just">
              <a:lnSpc>
                <a:spcPct val="150000"/>
              </a:lnSpc>
              <a:buFont typeface="Wingdings" panose="05000000000000000000" pitchFamily="2" charset="2"/>
              <a:buChar char="v"/>
            </a:pPr>
            <a:r>
              <a:rPr lang="en-US" sz="3600" dirty="0">
                <a:latin typeface="Times New Roman" pitchFamily="18" charset="0"/>
                <a:cs typeface="Times New Roman" pitchFamily="18" charset="0"/>
              </a:rPr>
              <a:t>Explored endpoint protection with Cortex XDR agent and Cortex XSOAR Threat Intelligence Management (TIM) for automating threat intelligence processes</a:t>
            </a:r>
            <a:endParaRPr lang="en-US" sz="3600" dirty="0"/>
          </a:p>
        </p:txBody>
      </p:sp>
    </p:spTree>
    <p:extLst>
      <p:ext uri="{BB962C8B-B14F-4D97-AF65-F5344CB8AC3E}">
        <p14:creationId xmlns:p14="http://schemas.microsoft.com/office/powerpoint/2010/main" val="11102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49C811F-5224-E4C3-EE19-1F616C50563E}"/>
              </a:ext>
            </a:extLst>
          </p:cNvPr>
          <p:cNvGraphicFramePr>
            <a:graphicFrameLocks noGrp="1"/>
          </p:cNvGraphicFramePr>
          <p:nvPr>
            <p:extLst>
              <p:ext uri="{D42A27DB-BD31-4B8C-83A1-F6EECF244321}">
                <p14:modId xmlns:p14="http://schemas.microsoft.com/office/powerpoint/2010/main" val="125265023"/>
              </p:ext>
            </p:extLst>
          </p:nvPr>
        </p:nvGraphicFramePr>
        <p:xfrm>
          <a:off x="938032" y="690383"/>
          <a:ext cx="16411936" cy="9058620"/>
        </p:xfrm>
        <a:graphic>
          <a:graphicData uri="http://schemas.openxmlformats.org/drawingml/2006/table">
            <a:tbl>
              <a:tblPr firstRow="1" firstCol="1" lastRow="1" lastCol="1" bandRow="1" bandCol="1">
                <a:tableStyleId>{5C22544A-7EE6-4342-B048-85BDC9FD1C3A}</a:tableStyleId>
              </a:tblPr>
              <a:tblGrid>
                <a:gridCol w="3019950">
                  <a:extLst>
                    <a:ext uri="{9D8B030D-6E8A-4147-A177-3AD203B41FA5}">
                      <a16:colId xmlns:a16="http://schemas.microsoft.com/office/drawing/2014/main" val="1266159533"/>
                    </a:ext>
                  </a:extLst>
                </a:gridCol>
                <a:gridCol w="6151921">
                  <a:extLst>
                    <a:ext uri="{9D8B030D-6E8A-4147-A177-3AD203B41FA5}">
                      <a16:colId xmlns:a16="http://schemas.microsoft.com/office/drawing/2014/main" val="934861053"/>
                    </a:ext>
                  </a:extLst>
                </a:gridCol>
                <a:gridCol w="7240065">
                  <a:extLst>
                    <a:ext uri="{9D8B030D-6E8A-4147-A177-3AD203B41FA5}">
                      <a16:colId xmlns:a16="http://schemas.microsoft.com/office/drawing/2014/main" val="186849554"/>
                    </a:ext>
                  </a:extLst>
                </a:gridCol>
              </a:tblGrid>
              <a:tr h="1180160">
                <a:tc>
                  <a:txBody>
                    <a:bodyPr/>
                    <a:lstStyle/>
                    <a:p>
                      <a:pPr>
                        <a:spcBef>
                          <a:spcPts val="50"/>
                        </a:spcBef>
                      </a:pPr>
                      <a:r>
                        <a:rPr lang="en-US" sz="2800">
                          <a:solidFill>
                            <a:schemeClr val="tx1"/>
                          </a:solidFill>
                          <a:effectLst/>
                          <a:latin typeface="Times New Roman" panose="02020603050405020304" pitchFamily="18" charset="0"/>
                          <a:cs typeface="Times New Roman" panose="02020603050405020304" pitchFamily="18" charset="0"/>
                        </a:rPr>
                        <a:t> </a:t>
                      </a:r>
                      <a:endParaRPr lang="en-IN" sz="2800">
                        <a:solidFill>
                          <a:schemeClr val="tx1"/>
                        </a:solidFill>
                        <a:effectLst/>
                        <a:latin typeface="Times New Roman" panose="02020603050405020304" pitchFamily="18" charset="0"/>
                        <a:cs typeface="Times New Roman" panose="02020603050405020304" pitchFamily="18" charset="0"/>
                      </a:endParaRPr>
                    </a:p>
                    <a:p>
                      <a:pPr marL="269240" marR="262255" indent="-635" algn="ctr">
                        <a:lnSpc>
                          <a:spcPct val="88000"/>
                        </a:lnSpc>
                        <a:spcAft>
                          <a:spcPts val="0"/>
                        </a:spcAft>
                      </a:pPr>
                      <a:r>
                        <a:rPr lang="en-US" sz="2800" spc="-20">
                          <a:solidFill>
                            <a:schemeClr val="tx1"/>
                          </a:solidFill>
                          <a:effectLst/>
                          <a:latin typeface="Times New Roman" panose="02020603050405020304" pitchFamily="18" charset="0"/>
                          <a:cs typeface="Times New Roman" panose="02020603050405020304" pitchFamily="18" charset="0"/>
                        </a:rPr>
                        <a:t>Day </a:t>
                      </a:r>
                      <a:r>
                        <a:rPr lang="en-US" sz="2800" spc="-50">
                          <a:solidFill>
                            <a:schemeClr val="tx1"/>
                          </a:solidFill>
                          <a:effectLst/>
                          <a:latin typeface="Times New Roman" panose="02020603050405020304" pitchFamily="18" charset="0"/>
                          <a:cs typeface="Times New Roman" panose="02020603050405020304" pitchFamily="18" charset="0"/>
                        </a:rPr>
                        <a:t>&amp; </a:t>
                      </a:r>
                      <a:r>
                        <a:rPr lang="en-US" sz="2800" spc="-30">
                          <a:solidFill>
                            <a:schemeClr val="tx1"/>
                          </a:solidFill>
                          <a:effectLst/>
                          <a:latin typeface="Times New Roman" panose="02020603050405020304" pitchFamily="18" charset="0"/>
                          <a:cs typeface="Times New Roman" panose="02020603050405020304" pitchFamily="18" charset="0"/>
                        </a:rPr>
                        <a:t>Date</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indent="-89535">
                        <a:spcBef>
                          <a:spcPts val="15"/>
                        </a:spcBef>
                        <a:spcAft>
                          <a:spcPts val="0"/>
                        </a:spcAft>
                      </a:pPr>
                      <a:r>
                        <a:rPr lang="en-US" sz="2800">
                          <a:solidFill>
                            <a:schemeClr val="tx1"/>
                          </a:solidFill>
                          <a:effectLst/>
                          <a:latin typeface="Times New Roman" panose="02020603050405020304" pitchFamily="18" charset="0"/>
                          <a:cs typeface="Times New Roman" panose="02020603050405020304" pitchFamily="18" charset="0"/>
                        </a:rPr>
                        <a:t> </a:t>
                      </a:r>
                      <a:endParaRPr lang="en-IN" sz="2800">
                        <a:solidFill>
                          <a:schemeClr val="tx1"/>
                        </a:solidFill>
                        <a:effectLst/>
                        <a:latin typeface="Times New Roman" panose="02020603050405020304" pitchFamily="18" charset="0"/>
                        <a:cs typeface="Times New Roman" panose="02020603050405020304" pitchFamily="18" charset="0"/>
                      </a:endParaRPr>
                    </a:p>
                    <a:p>
                      <a:pPr indent="-89535" algn="ctr">
                        <a:lnSpc>
                          <a:spcPct val="90000"/>
                        </a:lnSpc>
                      </a:pPr>
                      <a:r>
                        <a:rPr lang="en-US" sz="2800">
                          <a:solidFill>
                            <a:schemeClr val="tx1"/>
                          </a:solidFill>
                          <a:effectLst/>
                          <a:latin typeface="Times New Roman" panose="02020603050405020304" pitchFamily="18" charset="0"/>
                          <a:cs typeface="Times New Roman" panose="02020603050405020304" pitchFamily="18" charset="0"/>
                        </a:rPr>
                        <a:t>Brief</a:t>
                      </a:r>
                      <a:r>
                        <a:rPr lang="en-US" sz="2800" spc="-75">
                          <a:solidFill>
                            <a:schemeClr val="tx1"/>
                          </a:solidFill>
                          <a:effectLst/>
                          <a:latin typeface="Times New Roman" panose="02020603050405020304" pitchFamily="18" charset="0"/>
                          <a:cs typeface="Times New Roman" panose="02020603050405020304" pitchFamily="18" charset="0"/>
                        </a:rPr>
                        <a:t> </a:t>
                      </a:r>
                      <a:r>
                        <a:rPr lang="en-US" sz="2800">
                          <a:solidFill>
                            <a:schemeClr val="tx1"/>
                          </a:solidFill>
                          <a:effectLst/>
                          <a:latin typeface="Times New Roman" panose="02020603050405020304" pitchFamily="18" charset="0"/>
                          <a:cs typeface="Times New Roman" panose="02020603050405020304" pitchFamily="18" charset="0"/>
                        </a:rPr>
                        <a:t>description</a:t>
                      </a:r>
                      <a:r>
                        <a:rPr lang="en-US" sz="2800" spc="-75">
                          <a:solidFill>
                            <a:schemeClr val="tx1"/>
                          </a:solidFill>
                          <a:effectLst/>
                          <a:latin typeface="Times New Roman" panose="02020603050405020304" pitchFamily="18" charset="0"/>
                          <a:cs typeface="Times New Roman" panose="02020603050405020304" pitchFamily="18" charset="0"/>
                        </a:rPr>
                        <a:t> </a:t>
                      </a:r>
                      <a:r>
                        <a:rPr lang="en-US" sz="2800">
                          <a:solidFill>
                            <a:schemeClr val="tx1"/>
                          </a:solidFill>
                          <a:effectLst/>
                          <a:latin typeface="Times New Roman" panose="02020603050405020304" pitchFamily="18" charset="0"/>
                          <a:cs typeface="Times New Roman" panose="02020603050405020304" pitchFamily="18" charset="0"/>
                        </a:rPr>
                        <a:t>of</a:t>
                      </a:r>
                      <a:r>
                        <a:rPr lang="en-US" sz="2800" spc="-75">
                          <a:solidFill>
                            <a:schemeClr val="tx1"/>
                          </a:solidFill>
                          <a:effectLst/>
                          <a:latin typeface="Times New Roman" panose="02020603050405020304" pitchFamily="18" charset="0"/>
                          <a:cs typeface="Times New Roman" panose="02020603050405020304" pitchFamily="18" charset="0"/>
                        </a:rPr>
                        <a:t> </a:t>
                      </a:r>
                      <a:r>
                        <a:rPr lang="en-US" sz="2800">
                          <a:solidFill>
                            <a:schemeClr val="tx1"/>
                          </a:solidFill>
                          <a:effectLst/>
                          <a:latin typeface="Times New Roman" panose="02020603050405020304" pitchFamily="18" charset="0"/>
                          <a:cs typeface="Times New Roman" panose="02020603050405020304" pitchFamily="18" charset="0"/>
                        </a:rPr>
                        <a:t>the</a:t>
                      </a:r>
                      <a:r>
                        <a:rPr lang="en-US" sz="2800" spc="-75">
                          <a:solidFill>
                            <a:schemeClr val="tx1"/>
                          </a:solidFill>
                          <a:effectLst/>
                          <a:latin typeface="Times New Roman" panose="02020603050405020304" pitchFamily="18" charset="0"/>
                          <a:cs typeface="Times New Roman" panose="02020603050405020304" pitchFamily="18" charset="0"/>
                        </a:rPr>
                        <a:t> </a:t>
                      </a:r>
                      <a:r>
                        <a:rPr lang="en-US" sz="2800">
                          <a:solidFill>
                            <a:schemeClr val="tx1"/>
                          </a:solidFill>
                          <a:effectLst/>
                          <a:latin typeface="Times New Roman" panose="02020603050405020304" pitchFamily="18" charset="0"/>
                          <a:cs typeface="Times New Roman" panose="02020603050405020304" pitchFamily="18" charset="0"/>
                        </a:rPr>
                        <a:t>daily </a:t>
                      </a:r>
                      <a:r>
                        <a:rPr lang="en-US" sz="2800" spc="-10">
                          <a:solidFill>
                            <a:schemeClr val="tx1"/>
                          </a:solidFill>
                          <a:effectLst/>
                          <a:latin typeface="Times New Roman" panose="02020603050405020304" pitchFamily="18" charset="0"/>
                          <a:cs typeface="Times New Roman" panose="02020603050405020304" pitchFamily="18" charset="0"/>
                        </a:rPr>
                        <a:t>activity</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3345"/>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93345"/>
                      <a:r>
                        <a:rPr lang="en-US" sz="2800" dirty="0">
                          <a:solidFill>
                            <a:schemeClr val="tx1"/>
                          </a:solidFill>
                          <a:effectLst/>
                          <a:latin typeface="Times New Roman" panose="02020603050405020304" pitchFamily="18" charset="0"/>
                          <a:cs typeface="Times New Roman" panose="02020603050405020304" pitchFamily="18" charset="0"/>
                        </a:rPr>
                        <a:t>Learning</a:t>
                      </a:r>
                      <a:r>
                        <a:rPr lang="en-US" sz="2800" spc="-40" dirty="0">
                          <a:solidFill>
                            <a:schemeClr val="tx1"/>
                          </a:solidFill>
                          <a:effectLst/>
                          <a:latin typeface="Times New Roman" panose="02020603050405020304" pitchFamily="18" charset="0"/>
                          <a:cs typeface="Times New Roman" panose="02020603050405020304" pitchFamily="18" charset="0"/>
                        </a:rPr>
                        <a:t> </a:t>
                      </a:r>
                      <a:r>
                        <a:rPr lang="en-US" sz="2800" spc="-10" dirty="0">
                          <a:solidFill>
                            <a:schemeClr val="tx1"/>
                          </a:solidFill>
                          <a:effectLst/>
                          <a:latin typeface="Times New Roman" panose="02020603050405020304" pitchFamily="18" charset="0"/>
                          <a:cs typeface="Times New Roman" panose="02020603050405020304" pitchFamily="18" charset="0"/>
                        </a:rPr>
                        <a:t>Outcome</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5287452"/>
                  </a:ext>
                </a:extLst>
              </a:tr>
              <a:tr h="1329535">
                <a:tc>
                  <a:txBody>
                    <a:bodyPr/>
                    <a:lstStyle/>
                    <a:p>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82245"/>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5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0"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1</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marR="81915">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Introduction to Cybersecurity fundamentals They provide insights into malware and ransomware types.</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3345"/>
                      <a:r>
                        <a:rPr lang="en-US" sz="2800" dirty="0">
                          <a:solidFill>
                            <a:schemeClr val="tx1"/>
                          </a:solidFill>
                          <a:effectLst/>
                          <a:latin typeface="Times New Roman" panose="02020603050405020304" pitchFamily="18" charset="0"/>
                          <a:cs typeface="Times New Roman" panose="02020603050405020304" pitchFamily="18" charset="0"/>
                        </a:rPr>
                        <a:t>Discuss current attack methods, defense strategies, public Wi-Fi risks, and protection measures.</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6797346"/>
                  </a:ext>
                </a:extLst>
              </a:tr>
              <a:tr h="1329535">
                <a:tc>
                  <a:txBody>
                    <a:bodyPr/>
                    <a:lstStyle/>
                    <a:p>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99390"/>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45"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2</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a:r>
                        <a:rPr lang="en-US" sz="2800" dirty="0">
                          <a:solidFill>
                            <a:schemeClr val="tx1"/>
                          </a:solidFill>
                          <a:effectLst/>
                          <a:latin typeface="Times New Roman" panose="02020603050405020304" pitchFamily="18" charset="0"/>
                          <a:cs typeface="Times New Roman" panose="02020603050405020304" pitchFamily="18" charset="0"/>
                        </a:rPr>
                        <a:t> Cybersecurity Landscape</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3345"/>
                      <a:r>
                        <a:rPr lang="en-US" sz="2800">
                          <a:solidFill>
                            <a:schemeClr val="tx1"/>
                          </a:solidFill>
                          <a:effectLst/>
                          <a:latin typeface="Times New Roman" panose="02020603050405020304" pitchFamily="18" charset="0"/>
                          <a:cs typeface="Times New Roman" panose="02020603050405020304" pitchFamily="18" charset="0"/>
                        </a:rPr>
                        <a:t>It covers various security regulations and standards, identifies different cybersecurity threats and attacker profiles.</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8171887"/>
                  </a:ext>
                </a:extLst>
              </a:tr>
              <a:tr h="1227774">
                <a:tc>
                  <a:txBody>
                    <a:bodyPr/>
                    <a:lstStyle/>
                    <a:p>
                      <a:endParaRPr lang="en-IN" sz="2800" dirty="0">
                        <a:solidFill>
                          <a:schemeClr val="tx1"/>
                        </a:solidFill>
                        <a:effectLst/>
                        <a:latin typeface="Times New Roman" panose="02020603050405020304" pitchFamily="18" charset="0"/>
                        <a:cs typeface="Times New Roman" panose="02020603050405020304" pitchFamily="18" charset="0"/>
                      </a:endParaRPr>
                    </a:p>
                    <a:p>
                      <a:pPr marL="182245">
                        <a:spcBef>
                          <a:spcPts val="5"/>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5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0"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3</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a:r>
                        <a:rPr lang="en-US" sz="2800" dirty="0">
                          <a:solidFill>
                            <a:schemeClr val="tx1"/>
                          </a:solidFill>
                          <a:effectLst/>
                          <a:latin typeface="Times New Roman" panose="02020603050405020304" pitchFamily="18" charset="0"/>
                          <a:cs typeface="Times New Roman" panose="02020603050405020304" pitchFamily="18" charset="0"/>
                        </a:rPr>
                        <a:t> Cyberthreats</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3345"/>
                      <a:r>
                        <a:rPr lang="en-US" sz="2800" dirty="0">
                          <a:solidFill>
                            <a:schemeClr val="tx1"/>
                          </a:solidFill>
                          <a:effectLst/>
                          <a:latin typeface="Times New Roman" panose="02020603050405020304" pitchFamily="18" charset="0"/>
                          <a:cs typeface="Times New Roman" panose="02020603050405020304" pitchFamily="18" charset="0"/>
                        </a:rPr>
                        <a:t>In-depth understanding of malware and ransomware, their types, objectives, and properties.</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1433043"/>
                  </a:ext>
                </a:extLst>
              </a:tr>
              <a:tr h="1329535">
                <a:tc>
                  <a:txBody>
                    <a:bodyPr/>
                    <a:lstStyle/>
                    <a:p>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82245"/>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5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0"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4</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a:r>
                        <a:rPr lang="en-US" sz="2800" dirty="0">
                          <a:solidFill>
                            <a:schemeClr val="tx1"/>
                          </a:solidFill>
                          <a:effectLst/>
                          <a:latin typeface="Times New Roman" panose="02020603050405020304" pitchFamily="18" charset="0"/>
                          <a:cs typeface="Times New Roman" panose="02020603050405020304" pitchFamily="18" charset="0"/>
                        </a:rPr>
                        <a:t> Attack Techniques</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3345"/>
                      <a:r>
                        <a:rPr lang="en-US" sz="2800">
                          <a:solidFill>
                            <a:schemeClr val="tx1"/>
                          </a:solidFill>
                          <a:effectLst/>
                          <a:latin typeface="Times New Roman" panose="02020603050405020304" pitchFamily="18" charset="0"/>
                          <a:cs typeface="Times New Roman" panose="02020603050405020304" pitchFamily="18" charset="0"/>
                        </a:rPr>
                        <a:t>Covers current cyberattack methods, defense strategies, public Wi-Fi network risks, and protection measures.</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364356"/>
                  </a:ext>
                </a:extLst>
              </a:tr>
              <a:tr h="1329535">
                <a:tc>
                  <a:txBody>
                    <a:bodyPr/>
                    <a:lstStyle/>
                    <a:p>
                      <a:pPr>
                        <a:spcBef>
                          <a:spcPts val="5"/>
                        </a:spcBef>
                      </a:pPr>
                      <a:endParaRPr lang="en-IN" sz="2800" dirty="0">
                        <a:solidFill>
                          <a:schemeClr val="tx1"/>
                        </a:solidFill>
                        <a:effectLst/>
                        <a:latin typeface="Times New Roman" panose="02020603050405020304" pitchFamily="18" charset="0"/>
                        <a:cs typeface="Times New Roman" panose="02020603050405020304" pitchFamily="18" charset="0"/>
                      </a:endParaRPr>
                    </a:p>
                    <a:p>
                      <a:pPr marL="182245"/>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5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0"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5</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a:r>
                        <a:rPr lang="en-US" sz="2800" dirty="0">
                          <a:solidFill>
                            <a:schemeClr val="tx1"/>
                          </a:solidFill>
                          <a:effectLst/>
                          <a:latin typeface="Times New Roman" panose="02020603050405020304" pitchFamily="18" charset="0"/>
                          <a:cs typeface="Times New Roman" panose="02020603050405020304" pitchFamily="18" charset="0"/>
                        </a:rPr>
                        <a:t> Security Models</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3345"/>
                      <a:r>
                        <a:rPr lang="en-US" sz="2800">
                          <a:solidFill>
                            <a:schemeClr val="tx1"/>
                          </a:solidFill>
                          <a:effectLst/>
                          <a:latin typeface="Times New Roman" panose="02020603050405020304" pitchFamily="18" charset="0"/>
                          <a:cs typeface="Times New Roman" panose="02020603050405020304" pitchFamily="18" charset="0"/>
                        </a:rPr>
                        <a:t>In-depth understanding of security models, focusing on perimeter-based and Zero Trust security models.</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8251809"/>
                  </a:ext>
                </a:extLst>
              </a:tr>
              <a:tr h="1180160">
                <a:tc>
                  <a:txBody>
                    <a:bodyPr/>
                    <a:lstStyle/>
                    <a:p>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97485"/>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20" dirty="0">
                          <a:solidFill>
                            <a:schemeClr val="tx1"/>
                          </a:solidFill>
                          <a:effectLst/>
                          <a:latin typeface="Times New Roman" panose="02020603050405020304" pitchFamily="18" charset="0"/>
                          <a:cs typeface="Times New Roman" panose="02020603050405020304" pitchFamily="18" charset="0"/>
                        </a:rPr>
                        <a:t> </a:t>
                      </a:r>
                      <a:r>
                        <a:rPr lang="en-US" sz="2800" spc="-35" dirty="0">
                          <a:solidFill>
                            <a:schemeClr val="tx1"/>
                          </a:solidFill>
                          <a:effectLst/>
                          <a:latin typeface="Times New Roman" panose="02020603050405020304" pitchFamily="18" charset="0"/>
                          <a:cs typeface="Times New Roman" panose="02020603050405020304" pitchFamily="18" charset="0"/>
                        </a:rPr>
                        <a:t>–6</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a:r>
                        <a:rPr lang="en-US" sz="2800">
                          <a:solidFill>
                            <a:schemeClr val="tx1"/>
                          </a:solidFill>
                          <a:effectLst/>
                          <a:latin typeface="Times New Roman" panose="02020603050405020304" pitchFamily="18" charset="0"/>
                          <a:cs typeface="Times New Roman" panose="02020603050405020304" pitchFamily="18" charset="0"/>
                        </a:rPr>
                        <a:t> </a:t>
                      </a:r>
                      <a:endParaRPr lang="en-IN" sz="2800">
                        <a:solidFill>
                          <a:schemeClr val="tx1"/>
                        </a:solidFill>
                        <a:effectLst/>
                        <a:latin typeface="Times New Roman" panose="02020603050405020304" pitchFamily="18" charset="0"/>
                        <a:cs typeface="Times New Roman" panose="02020603050405020304" pitchFamily="18" charset="0"/>
                      </a:endParaRPr>
                    </a:p>
                    <a:p>
                      <a:pPr marL="89535"/>
                      <a:r>
                        <a:rPr lang="en-US" sz="2800">
                          <a:solidFill>
                            <a:schemeClr val="tx1"/>
                          </a:solidFill>
                          <a:effectLst/>
                          <a:latin typeface="Times New Roman" panose="02020603050405020304" pitchFamily="18" charset="0"/>
                          <a:cs typeface="Times New Roman" panose="02020603050405020304" pitchFamily="18" charset="0"/>
                        </a:rPr>
                        <a:t>Security Operating Platform</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3345"/>
                      <a:r>
                        <a:rPr lang="en-US" sz="2800" dirty="0">
                          <a:solidFill>
                            <a:schemeClr val="tx1"/>
                          </a:solidFill>
                          <a:effectLst/>
                          <a:latin typeface="Times New Roman" panose="02020603050405020304" pitchFamily="18" charset="0"/>
                          <a:cs typeface="Times New Roman" panose="02020603050405020304" pitchFamily="18" charset="0"/>
                        </a:rPr>
                        <a:t>Describes the evolving landscape of cybercrime, the challenges faced by organizations</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7353394"/>
                  </a:ext>
                </a:extLst>
              </a:tr>
            </a:tbl>
          </a:graphicData>
        </a:graphic>
      </p:graphicFrame>
    </p:spTree>
    <p:extLst>
      <p:ext uri="{BB962C8B-B14F-4D97-AF65-F5344CB8AC3E}">
        <p14:creationId xmlns:p14="http://schemas.microsoft.com/office/powerpoint/2010/main" val="1039754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A83935-EEC2-AFD6-C145-6E37BA33D725}"/>
              </a:ext>
            </a:extLst>
          </p:cNvPr>
          <p:cNvPicPr>
            <a:picLocks noChangeAspect="1"/>
          </p:cNvPicPr>
          <p:nvPr/>
        </p:nvPicPr>
        <p:blipFill rotWithShape="1">
          <a:blip r:embed="rId2"/>
          <a:srcRect l="3365" t="8120" r="1442" b="10684"/>
          <a:stretch/>
        </p:blipFill>
        <p:spPr>
          <a:xfrm>
            <a:off x="1600200" y="1524000"/>
            <a:ext cx="15087600" cy="7239000"/>
          </a:xfrm>
          <a:prstGeom prst="rect">
            <a:avLst/>
          </a:prstGeom>
        </p:spPr>
      </p:pic>
    </p:spTree>
    <p:extLst>
      <p:ext uri="{BB962C8B-B14F-4D97-AF65-F5344CB8AC3E}">
        <p14:creationId xmlns:p14="http://schemas.microsoft.com/office/powerpoint/2010/main" val="307858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1DE9D47-9AC0-E1B9-D299-91BAB56809F9}"/>
              </a:ext>
            </a:extLst>
          </p:cNvPr>
          <p:cNvPicPr>
            <a:picLocks noChangeAspect="1"/>
          </p:cNvPicPr>
          <p:nvPr/>
        </p:nvPicPr>
        <p:blipFill>
          <a:blip r:embed="rId2"/>
          <a:stretch>
            <a:fillRect/>
          </a:stretch>
        </p:blipFill>
        <p:spPr>
          <a:xfrm>
            <a:off x="762000" y="1261834"/>
            <a:ext cx="16764000" cy="7763331"/>
          </a:xfrm>
          <a:prstGeom prst="rect">
            <a:avLst/>
          </a:prstGeom>
        </p:spPr>
      </p:pic>
    </p:spTree>
    <p:extLst>
      <p:ext uri="{BB962C8B-B14F-4D97-AF65-F5344CB8AC3E}">
        <p14:creationId xmlns:p14="http://schemas.microsoft.com/office/powerpoint/2010/main" val="297029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0DCF7D-5F34-A06C-CB76-53A8C48D65AC}"/>
              </a:ext>
            </a:extLst>
          </p:cNvPr>
          <p:cNvSpPr/>
          <p:nvPr/>
        </p:nvSpPr>
        <p:spPr>
          <a:xfrm>
            <a:off x="0" y="0"/>
            <a:ext cx="18288000" cy="17145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9099"/>
              </a:lnSpc>
            </a:pPr>
            <a:endParaRPr lang="en-US" sz="1800" dirty="0">
              <a:solidFill>
                <a:srgbClr val="FFFFFF"/>
              </a:solidFill>
              <a:latin typeface="Times New Roman" pitchFamily="18" charset="0"/>
              <a:cs typeface="Times New Roman" pitchFamily="18" charset="0"/>
            </a:endParaRPr>
          </a:p>
        </p:txBody>
      </p:sp>
      <p:sp>
        <p:nvSpPr>
          <p:cNvPr id="19" name="TextBox 18"/>
          <p:cNvSpPr txBox="1"/>
          <p:nvPr/>
        </p:nvSpPr>
        <p:spPr>
          <a:xfrm>
            <a:off x="838200" y="323450"/>
            <a:ext cx="16383000" cy="1067600"/>
          </a:xfrm>
          <a:prstGeom prst="rect">
            <a:avLst/>
          </a:prstGeom>
          <a:noFill/>
        </p:spPr>
        <p:txBody>
          <a:bodyPr wrap="square" rtlCol="0">
            <a:spAutoFit/>
          </a:bodyPr>
          <a:lstStyle/>
          <a:p>
            <a:pPr algn="ctr">
              <a:lnSpc>
                <a:spcPct val="150000"/>
              </a:lnSpc>
            </a:pPr>
            <a:r>
              <a:rPr lang="en-US" sz="48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ACTIVITY LOG FOR THE FOURTH WEEK</a:t>
            </a:r>
          </a:p>
        </p:txBody>
      </p:sp>
      <p:sp>
        <p:nvSpPr>
          <p:cNvPr id="6" name="TextBox 5">
            <a:extLst>
              <a:ext uri="{FF2B5EF4-FFF2-40B4-BE49-F238E27FC236}">
                <a16:creationId xmlns:a16="http://schemas.microsoft.com/office/drawing/2014/main" id="{880A5084-FA05-CA5D-F515-8F5D1C637EC0}"/>
              </a:ext>
            </a:extLst>
          </p:cNvPr>
          <p:cNvSpPr txBox="1"/>
          <p:nvPr/>
        </p:nvSpPr>
        <p:spPr>
          <a:xfrm>
            <a:off x="1991591" y="3162300"/>
            <a:ext cx="14249400" cy="4147739"/>
          </a:xfrm>
          <a:prstGeom prst="rect">
            <a:avLst/>
          </a:prstGeom>
          <a:noFill/>
        </p:spPr>
        <p:txBody>
          <a:bodyPr wrap="square">
            <a:spAutoFit/>
          </a:bodyPr>
          <a:lstStyle/>
          <a:p>
            <a:pPr algn="just">
              <a:lnSpc>
                <a:spcPct val="150000"/>
              </a:lnSpc>
            </a:pPr>
            <a:r>
              <a:rPr lang="en-US" sz="3600" b="1" dirty="0">
                <a:latin typeface="Times New Roman" pitchFamily="18" charset="0"/>
                <a:cs typeface="Times New Roman" pitchFamily="18" charset="0"/>
              </a:rPr>
              <a:t>Week 4:</a:t>
            </a:r>
            <a:r>
              <a:rPr lang="en-US" sz="3600" dirty="0">
                <a:latin typeface="Times New Roman" pitchFamily="18" charset="0"/>
                <a:cs typeface="Times New Roman" pitchFamily="18" charset="0"/>
              </a:rPr>
              <a:t> </a:t>
            </a:r>
          </a:p>
          <a:p>
            <a:pPr marL="457200" indent="-457200" algn="just">
              <a:lnSpc>
                <a:spcPct val="150000"/>
              </a:lnSpc>
              <a:buFont typeface="Wingdings" panose="05000000000000000000" pitchFamily="2" charset="2"/>
              <a:buChar char="v"/>
            </a:pPr>
            <a:r>
              <a:rPr lang="en-US" sz="3600" dirty="0">
                <a:latin typeface="Times New Roman" pitchFamily="18" charset="0"/>
                <a:cs typeface="Times New Roman" pitchFamily="18" charset="0"/>
              </a:rPr>
              <a:t>Foundation of Fundamental’s of Cloud Security and Its operation’s </a:t>
            </a:r>
          </a:p>
          <a:p>
            <a:pPr marL="457200" indent="-457200" algn="just">
              <a:lnSpc>
                <a:spcPct val="150000"/>
              </a:lnSpc>
              <a:buFont typeface="Wingdings" panose="05000000000000000000" pitchFamily="2" charset="2"/>
              <a:buChar char="v"/>
            </a:pPr>
            <a:endParaRPr lang="en-US" sz="3600" dirty="0">
              <a:latin typeface="Times New Roman" pitchFamily="18" charset="0"/>
              <a:cs typeface="Times New Roman" pitchFamily="18" charset="0"/>
            </a:endParaRPr>
          </a:p>
          <a:p>
            <a:pPr marL="457200" indent="-457200" algn="just">
              <a:lnSpc>
                <a:spcPct val="150000"/>
              </a:lnSpc>
              <a:buFont typeface="Wingdings" panose="05000000000000000000" pitchFamily="2" charset="2"/>
              <a:buChar char="v"/>
            </a:pPr>
            <a:r>
              <a:rPr lang="en-US" sz="3600" dirty="0">
                <a:latin typeface="Times New Roman" pitchFamily="18" charset="0"/>
                <a:cs typeface="Times New Roman" pitchFamily="18" charset="0"/>
              </a:rPr>
              <a:t>Explored the modern cybersecurity landscape, including malware types, attack methods, and defense strategies.</a:t>
            </a:r>
          </a:p>
        </p:txBody>
      </p:sp>
    </p:spTree>
    <p:extLst>
      <p:ext uri="{BB962C8B-B14F-4D97-AF65-F5344CB8AC3E}">
        <p14:creationId xmlns:p14="http://schemas.microsoft.com/office/powerpoint/2010/main" val="77173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29E250-8AE2-C5BB-1665-9BA93C0D5571}"/>
              </a:ext>
            </a:extLst>
          </p:cNvPr>
          <p:cNvSpPr txBox="1"/>
          <p:nvPr/>
        </p:nvSpPr>
        <p:spPr>
          <a:xfrm>
            <a:off x="4379118" y="2247900"/>
            <a:ext cx="9529763" cy="107721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SHORT-TERM INTERNSHIP</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Virtual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2DE467CB-0299-EF51-95A1-BE22BAF5F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1388" y="3815209"/>
            <a:ext cx="3285222"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9B857BB-DE8C-D506-8F40-12026547AE45}"/>
              </a:ext>
            </a:extLst>
          </p:cNvPr>
          <p:cNvSpPr txBox="1"/>
          <p:nvPr/>
        </p:nvSpPr>
        <p:spPr>
          <a:xfrm>
            <a:off x="2207417" y="6210300"/>
            <a:ext cx="13873164" cy="107721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Palo Alto Networks Certified Cybersecurity Entry-level Technician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(PCCET)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51675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ABE9FC1-A8B6-69DA-2052-0CC41DED31E0}"/>
              </a:ext>
            </a:extLst>
          </p:cNvPr>
          <p:cNvGraphicFramePr>
            <a:graphicFrameLocks noGrp="1"/>
          </p:cNvGraphicFramePr>
          <p:nvPr>
            <p:extLst>
              <p:ext uri="{D42A27DB-BD31-4B8C-83A1-F6EECF244321}">
                <p14:modId xmlns:p14="http://schemas.microsoft.com/office/powerpoint/2010/main" val="2732544909"/>
              </p:ext>
            </p:extLst>
          </p:nvPr>
        </p:nvGraphicFramePr>
        <p:xfrm>
          <a:off x="990600" y="876300"/>
          <a:ext cx="16306799" cy="8904094"/>
        </p:xfrm>
        <a:graphic>
          <a:graphicData uri="http://schemas.openxmlformats.org/drawingml/2006/table">
            <a:tbl>
              <a:tblPr firstRow="1" firstCol="1" lastRow="1" lastCol="1" bandRow="1" bandCol="1">
                <a:tableStyleId>{5C22544A-7EE6-4342-B048-85BDC9FD1C3A}</a:tableStyleId>
              </a:tblPr>
              <a:tblGrid>
                <a:gridCol w="2520294">
                  <a:extLst>
                    <a:ext uri="{9D8B030D-6E8A-4147-A177-3AD203B41FA5}">
                      <a16:colId xmlns:a16="http://schemas.microsoft.com/office/drawing/2014/main" val="3099188875"/>
                    </a:ext>
                  </a:extLst>
                </a:gridCol>
                <a:gridCol w="6609510">
                  <a:extLst>
                    <a:ext uri="{9D8B030D-6E8A-4147-A177-3AD203B41FA5}">
                      <a16:colId xmlns:a16="http://schemas.microsoft.com/office/drawing/2014/main" val="1499115769"/>
                    </a:ext>
                  </a:extLst>
                </a:gridCol>
                <a:gridCol w="7176995">
                  <a:extLst>
                    <a:ext uri="{9D8B030D-6E8A-4147-A177-3AD203B41FA5}">
                      <a16:colId xmlns:a16="http://schemas.microsoft.com/office/drawing/2014/main" val="288983388"/>
                    </a:ext>
                  </a:extLst>
                </a:gridCol>
              </a:tblGrid>
              <a:tr h="993620">
                <a:tc>
                  <a:txBody>
                    <a:bodyPr/>
                    <a:lstStyle/>
                    <a:p>
                      <a:pPr algn="l">
                        <a:spcBef>
                          <a:spcPts val="50"/>
                        </a:spcBef>
                      </a:pPr>
                      <a:r>
                        <a:rPr lang="en-US" sz="2800">
                          <a:solidFill>
                            <a:schemeClr val="tx1"/>
                          </a:solidFill>
                          <a:effectLst/>
                          <a:latin typeface="Times New Roman" panose="02020603050405020304" pitchFamily="18" charset="0"/>
                          <a:cs typeface="Times New Roman" panose="02020603050405020304" pitchFamily="18" charset="0"/>
                        </a:rPr>
                        <a:t> </a:t>
                      </a:r>
                      <a:endParaRPr lang="en-IN" sz="2800">
                        <a:solidFill>
                          <a:schemeClr val="tx1"/>
                        </a:solidFill>
                        <a:effectLst/>
                        <a:latin typeface="Times New Roman" panose="02020603050405020304" pitchFamily="18" charset="0"/>
                        <a:cs typeface="Times New Roman" panose="02020603050405020304" pitchFamily="18" charset="0"/>
                      </a:endParaRPr>
                    </a:p>
                    <a:p>
                      <a:pPr marL="269240" marR="262255" indent="-635" algn="ctr">
                        <a:lnSpc>
                          <a:spcPct val="88000"/>
                        </a:lnSpc>
                        <a:spcAft>
                          <a:spcPts val="0"/>
                        </a:spcAft>
                      </a:pPr>
                      <a:r>
                        <a:rPr lang="en-US" sz="2800" spc="-20">
                          <a:solidFill>
                            <a:schemeClr val="tx1"/>
                          </a:solidFill>
                          <a:effectLst/>
                          <a:latin typeface="Times New Roman" panose="02020603050405020304" pitchFamily="18" charset="0"/>
                          <a:cs typeface="Times New Roman" panose="02020603050405020304" pitchFamily="18" charset="0"/>
                        </a:rPr>
                        <a:t>Day </a:t>
                      </a:r>
                      <a:r>
                        <a:rPr lang="en-US" sz="2800" spc="-50">
                          <a:solidFill>
                            <a:schemeClr val="tx1"/>
                          </a:solidFill>
                          <a:effectLst/>
                          <a:latin typeface="Times New Roman" panose="02020603050405020304" pitchFamily="18" charset="0"/>
                          <a:cs typeface="Times New Roman" panose="02020603050405020304" pitchFamily="18" charset="0"/>
                        </a:rPr>
                        <a:t>&amp; </a:t>
                      </a:r>
                      <a:r>
                        <a:rPr lang="en-US" sz="2800" spc="-30">
                          <a:solidFill>
                            <a:schemeClr val="tx1"/>
                          </a:solidFill>
                          <a:effectLst/>
                          <a:latin typeface="Times New Roman" panose="02020603050405020304" pitchFamily="18" charset="0"/>
                          <a:cs typeface="Times New Roman" panose="02020603050405020304" pitchFamily="18" charset="0"/>
                        </a:rPr>
                        <a:t>Date</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9535" indent="-89535" algn="l">
                        <a:spcBef>
                          <a:spcPts val="15"/>
                        </a:spcBef>
                        <a:spcAft>
                          <a:spcPts val="0"/>
                        </a:spcAft>
                      </a:pPr>
                      <a:r>
                        <a:rPr lang="en-US" sz="2800">
                          <a:solidFill>
                            <a:schemeClr val="tx1"/>
                          </a:solidFill>
                          <a:effectLst/>
                          <a:latin typeface="Times New Roman" panose="02020603050405020304" pitchFamily="18" charset="0"/>
                          <a:cs typeface="Times New Roman" panose="02020603050405020304" pitchFamily="18" charset="0"/>
                        </a:rPr>
                        <a:t> </a:t>
                      </a:r>
                      <a:endParaRPr lang="en-IN" sz="2800">
                        <a:solidFill>
                          <a:schemeClr val="tx1"/>
                        </a:solidFill>
                        <a:effectLst/>
                        <a:latin typeface="Times New Roman" panose="02020603050405020304" pitchFamily="18" charset="0"/>
                        <a:cs typeface="Times New Roman" panose="02020603050405020304" pitchFamily="18" charset="0"/>
                      </a:endParaRPr>
                    </a:p>
                    <a:p>
                      <a:pPr indent="-89535" algn="ctr">
                        <a:lnSpc>
                          <a:spcPct val="90000"/>
                        </a:lnSpc>
                      </a:pPr>
                      <a:r>
                        <a:rPr lang="en-US" sz="2800">
                          <a:solidFill>
                            <a:schemeClr val="tx1"/>
                          </a:solidFill>
                          <a:effectLst/>
                          <a:latin typeface="Times New Roman" panose="02020603050405020304" pitchFamily="18" charset="0"/>
                          <a:cs typeface="Times New Roman" panose="02020603050405020304" pitchFamily="18" charset="0"/>
                        </a:rPr>
                        <a:t>Brief</a:t>
                      </a:r>
                      <a:r>
                        <a:rPr lang="en-US" sz="2800" spc="-75">
                          <a:solidFill>
                            <a:schemeClr val="tx1"/>
                          </a:solidFill>
                          <a:effectLst/>
                          <a:latin typeface="Times New Roman" panose="02020603050405020304" pitchFamily="18" charset="0"/>
                          <a:cs typeface="Times New Roman" panose="02020603050405020304" pitchFamily="18" charset="0"/>
                        </a:rPr>
                        <a:t> </a:t>
                      </a:r>
                      <a:r>
                        <a:rPr lang="en-US" sz="2800">
                          <a:solidFill>
                            <a:schemeClr val="tx1"/>
                          </a:solidFill>
                          <a:effectLst/>
                          <a:latin typeface="Times New Roman" panose="02020603050405020304" pitchFamily="18" charset="0"/>
                          <a:cs typeface="Times New Roman" panose="02020603050405020304" pitchFamily="18" charset="0"/>
                        </a:rPr>
                        <a:t>description</a:t>
                      </a:r>
                      <a:r>
                        <a:rPr lang="en-US" sz="2800" spc="-75">
                          <a:solidFill>
                            <a:schemeClr val="tx1"/>
                          </a:solidFill>
                          <a:effectLst/>
                          <a:latin typeface="Times New Roman" panose="02020603050405020304" pitchFamily="18" charset="0"/>
                          <a:cs typeface="Times New Roman" panose="02020603050405020304" pitchFamily="18" charset="0"/>
                        </a:rPr>
                        <a:t> </a:t>
                      </a:r>
                      <a:r>
                        <a:rPr lang="en-US" sz="2800">
                          <a:solidFill>
                            <a:schemeClr val="tx1"/>
                          </a:solidFill>
                          <a:effectLst/>
                          <a:latin typeface="Times New Roman" panose="02020603050405020304" pitchFamily="18" charset="0"/>
                          <a:cs typeface="Times New Roman" panose="02020603050405020304" pitchFamily="18" charset="0"/>
                        </a:rPr>
                        <a:t>of</a:t>
                      </a:r>
                      <a:r>
                        <a:rPr lang="en-US" sz="2800" spc="-75">
                          <a:solidFill>
                            <a:schemeClr val="tx1"/>
                          </a:solidFill>
                          <a:effectLst/>
                          <a:latin typeface="Times New Roman" panose="02020603050405020304" pitchFamily="18" charset="0"/>
                          <a:cs typeface="Times New Roman" panose="02020603050405020304" pitchFamily="18" charset="0"/>
                        </a:rPr>
                        <a:t> </a:t>
                      </a:r>
                      <a:r>
                        <a:rPr lang="en-US" sz="2800">
                          <a:solidFill>
                            <a:schemeClr val="tx1"/>
                          </a:solidFill>
                          <a:effectLst/>
                          <a:latin typeface="Times New Roman" panose="02020603050405020304" pitchFamily="18" charset="0"/>
                          <a:cs typeface="Times New Roman" panose="02020603050405020304" pitchFamily="18" charset="0"/>
                        </a:rPr>
                        <a:t>the</a:t>
                      </a:r>
                      <a:r>
                        <a:rPr lang="en-US" sz="2800" spc="-75">
                          <a:solidFill>
                            <a:schemeClr val="tx1"/>
                          </a:solidFill>
                          <a:effectLst/>
                          <a:latin typeface="Times New Roman" panose="02020603050405020304" pitchFamily="18" charset="0"/>
                          <a:cs typeface="Times New Roman" panose="02020603050405020304" pitchFamily="18" charset="0"/>
                        </a:rPr>
                        <a:t> </a:t>
                      </a:r>
                      <a:r>
                        <a:rPr lang="en-US" sz="2800">
                          <a:solidFill>
                            <a:schemeClr val="tx1"/>
                          </a:solidFill>
                          <a:effectLst/>
                          <a:latin typeface="Times New Roman" panose="02020603050405020304" pitchFamily="18" charset="0"/>
                          <a:cs typeface="Times New Roman" panose="02020603050405020304" pitchFamily="18" charset="0"/>
                        </a:rPr>
                        <a:t>daily </a:t>
                      </a:r>
                      <a:r>
                        <a:rPr lang="en-US" sz="2800" spc="-10">
                          <a:solidFill>
                            <a:schemeClr val="tx1"/>
                          </a:solidFill>
                          <a:effectLst/>
                          <a:latin typeface="Times New Roman" panose="02020603050405020304" pitchFamily="18" charset="0"/>
                          <a:cs typeface="Times New Roman" panose="02020603050405020304" pitchFamily="18" charset="0"/>
                        </a:rPr>
                        <a:t>activity</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3345"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93345" algn="l"/>
                      <a:r>
                        <a:rPr lang="en-US" sz="2800" dirty="0">
                          <a:solidFill>
                            <a:schemeClr val="tx1"/>
                          </a:solidFill>
                          <a:effectLst/>
                          <a:latin typeface="Times New Roman" panose="02020603050405020304" pitchFamily="18" charset="0"/>
                          <a:cs typeface="Times New Roman" panose="02020603050405020304" pitchFamily="18" charset="0"/>
                        </a:rPr>
                        <a:t>Learning</a:t>
                      </a:r>
                      <a:r>
                        <a:rPr lang="en-US" sz="2800" spc="-40" dirty="0">
                          <a:solidFill>
                            <a:schemeClr val="tx1"/>
                          </a:solidFill>
                          <a:effectLst/>
                          <a:latin typeface="Times New Roman" panose="02020603050405020304" pitchFamily="18" charset="0"/>
                          <a:cs typeface="Times New Roman" panose="02020603050405020304" pitchFamily="18" charset="0"/>
                        </a:rPr>
                        <a:t> </a:t>
                      </a:r>
                      <a:r>
                        <a:rPr lang="en-US" sz="2800" spc="-10" dirty="0">
                          <a:solidFill>
                            <a:schemeClr val="tx1"/>
                          </a:solidFill>
                          <a:effectLst/>
                          <a:latin typeface="Times New Roman" panose="02020603050405020304" pitchFamily="18" charset="0"/>
                          <a:cs typeface="Times New Roman" panose="02020603050405020304" pitchFamily="18" charset="0"/>
                        </a:rPr>
                        <a:t>Outcome</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031620"/>
                  </a:ext>
                </a:extLst>
              </a:tr>
              <a:tr h="1528522">
                <a:tc>
                  <a:txBody>
                    <a:bodyPr/>
                    <a:lstStyle/>
                    <a:p>
                      <a:pPr algn="l">
                        <a:spcBef>
                          <a:spcPts val="5"/>
                        </a:spcBef>
                      </a:pPr>
                      <a:endParaRPr lang="en-IN" sz="2800" dirty="0">
                        <a:solidFill>
                          <a:schemeClr val="tx1"/>
                        </a:solidFill>
                        <a:effectLst/>
                        <a:latin typeface="Times New Roman" panose="02020603050405020304" pitchFamily="18" charset="0"/>
                        <a:cs typeface="Times New Roman" panose="02020603050405020304" pitchFamily="18" charset="0"/>
                      </a:endParaRPr>
                    </a:p>
                    <a:p>
                      <a:pPr marL="182245" algn="l"/>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5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0"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1</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9535" marR="81915" algn="l">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Introduction to Cloud security fundamentals  They explain how cloud-native application protection platforms (CNAPP).</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0170" algn="l"/>
                      <a:r>
                        <a:rPr lang="en-US" sz="2800">
                          <a:solidFill>
                            <a:schemeClr val="tx1"/>
                          </a:solidFill>
                          <a:effectLst/>
                          <a:latin typeface="Times New Roman" panose="02020603050405020304" pitchFamily="18" charset="0"/>
                          <a:cs typeface="Times New Roman" panose="02020603050405020304" pitchFamily="18" charset="0"/>
                        </a:rPr>
                        <a:t>Cover the core technologies used in cloud computing, such as virtual machines and containers, development operations teams, and the CI/CD pipeline.</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397993"/>
                  </a:ext>
                </a:extLst>
              </a:tr>
              <a:tr h="1324827">
                <a:tc>
                  <a:txBody>
                    <a:bodyPr/>
                    <a:lstStyle/>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99390" algn="l"/>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45"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2</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9535"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89535" algn="l"/>
                      <a:r>
                        <a:rPr lang="en-US" sz="2800" dirty="0">
                          <a:solidFill>
                            <a:schemeClr val="tx1"/>
                          </a:solidFill>
                          <a:effectLst/>
                          <a:latin typeface="Times New Roman" panose="02020603050405020304" pitchFamily="18" charset="0"/>
                          <a:cs typeface="Times New Roman" panose="02020603050405020304" pitchFamily="18" charset="0"/>
                        </a:rPr>
                        <a:t>Fundamentals of Cloud Security: Cloud Native Technologies</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3345" algn="l"/>
                      <a:r>
                        <a:rPr lang="en-US" sz="2800" dirty="0">
                          <a:solidFill>
                            <a:schemeClr val="tx1"/>
                          </a:solidFill>
                          <a:effectLst/>
                          <a:latin typeface="Times New Roman" panose="02020603050405020304" pitchFamily="18" charset="0"/>
                          <a:cs typeface="Times New Roman" panose="02020603050405020304" pitchFamily="18" charset="0"/>
                        </a:rPr>
                        <a:t>This course describes the core technologies that are used in cloud computing, such as virtual machines and containers.</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2601821"/>
                  </a:ext>
                </a:extLst>
              </a:tr>
              <a:tr h="1324827">
                <a:tc>
                  <a:txBody>
                    <a:bodyPr/>
                    <a:lstStyle/>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82245" algn="l">
                        <a:spcBef>
                          <a:spcPts val="5"/>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5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0"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3</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89535" algn="l"/>
                      <a:r>
                        <a:rPr lang="en-US" sz="2800" dirty="0">
                          <a:solidFill>
                            <a:schemeClr val="tx1"/>
                          </a:solidFill>
                          <a:effectLst/>
                          <a:latin typeface="Times New Roman" panose="02020603050405020304" pitchFamily="18" charset="0"/>
                          <a:cs typeface="Times New Roman" panose="02020603050405020304" pitchFamily="18" charset="0"/>
                        </a:rPr>
                        <a:t>Fundamentals of Cloud Security: Cloud Computing Overview</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3345" algn="l"/>
                      <a:r>
                        <a:rPr lang="en-US" sz="2800" dirty="0">
                          <a:solidFill>
                            <a:schemeClr val="tx1"/>
                          </a:solidFill>
                          <a:effectLst/>
                          <a:latin typeface="Times New Roman" panose="02020603050405020304" pitchFamily="18" charset="0"/>
                          <a:cs typeface="Times New Roman" panose="02020603050405020304" pitchFamily="18" charset="0"/>
                        </a:rPr>
                        <a:t>Overview of cloud computing including cloud computing models, shared responsibility, best practices, and hybrid cloud computing.</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3998544"/>
                  </a:ext>
                </a:extLst>
              </a:tr>
              <a:tr h="993620">
                <a:tc>
                  <a:txBody>
                    <a:bodyPr/>
                    <a:lstStyle/>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82245" algn="l"/>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5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0"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4</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9535"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89535" algn="l"/>
                      <a:r>
                        <a:rPr lang="en-US" sz="2800" dirty="0">
                          <a:solidFill>
                            <a:schemeClr val="tx1"/>
                          </a:solidFill>
                          <a:effectLst/>
                          <a:latin typeface="Times New Roman" panose="02020603050405020304" pitchFamily="18" charset="0"/>
                          <a:cs typeface="Times New Roman" panose="02020603050405020304" pitchFamily="18" charset="0"/>
                        </a:rPr>
                        <a:t>Cloud Security Operations</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3345" algn="l"/>
                      <a:r>
                        <a:rPr lang="en-US" sz="2800">
                          <a:solidFill>
                            <a:schemeClr val="tx1"/>
                          </a:solidFill>
                          <a:effectLst/>
                          <a:latin typeface="Times New Roman" panose="02020603050405020304" pitchFamily="18" charset="0"/>
                          <a:cs typeface="Times New Roman" panose="02020603050405020304" pitchFamily="18" charset="0"/>
                        </a:rPr>
                        <a:t>Describes the models and processes by which organizations use cloud technologies.</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6857659"/>
                  </a:ext>
                </a:extLst>
              </a:tr>
              <a:tr h="1146392">
                <a:tc>
                  <a:txBody>
                    <a:bodyPr/>
                    <a:lstStyle/>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82245" algn="l"/>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5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0"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5</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9535"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89535" algn="l"/>
                      <a:r>
                        <a:rPr lang="en-US" sz="2800" dirty="0">
                          <a:solidFill>
                            <a:schemeClr val="tx1"/>
                          </a:solidFill>
                          <a:effectLst/>
                          <a:latin typeface="Times New Roman" panose="02020603050405020304" pitchFamily="18" charset="0"/>
                          <a:cs typeface="Times New Roman" panose="02020603050405020304" pitchFamily="18" charset="0"/>
                        </a:rPr>
                        <a:t>Cloud Application Protection Platform</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3345" algn="l"/>
                      <a:r>
                        <a:rPr lang="en-US" sz="2800">
                          <a:solidFill>
                            <a:schemeClr val="tx1"/>
                          </a:solidFill>
                          <a:effectLst/>
                          <a:latin typeface="Times New Roman" panose="02020603050405020304" pitchFamily="18" charset="0"/>
                          <a:cs typeface="Times New Roman" panose="02020603050405020304" pitchFamily="18" charset="0"/>
                        </a:rPr>
                        <a:t>How CNAPP provide comprehensive protection with integrated security and complince capabilities</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3919958"/>
                  </a:ext>
                </a:extLst>
              </a:tr>
              <a:tr h="1146392">
                <a:tc>
                  <a:txBody>
                    <a:bodyPr/>
                    <a:lstStyle/>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97485" algn="l"/>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20" dirty="0">
                          <a:solidFill>
                            <a:schemeClr val="tx1"/>
                          </a:solidFill>
                          <a:effectLst/>
                          <a:latin typeface="Times New Roman" panose="02020603050405020304" pitchFamily="18" charset="0"/>
                          <a:cs typeface="Times New Roman" panose="02020603050405020304" pitchFamily="18" charset="0"/>
                        </a:rPr>
                        <a:t> </a:t>
                      </a:r>
                      <a:r>
                        <a:rPr lang="en-US" sz="2800" spc="-35" dirty="0">
                          <a:solidFill>
                            <a:schemeClr val="tx1"/>
                          </a:solidFill>
                          <a:effectLst/>
                          <a:latin typeface="Times New Roman" panose="02020603050405020304" pitchFamily="18" charset="0"/>
                          <a:cs typeface="Times New Roman" panose="02020603050405020304" pitchFamily="18" charset="0"/>
                        </a:rPr>
                        <a:t>–6</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9535" algn="l"/>
                      <a:r>
                        <a:rPr lang="en-US" sz="2800">
                          <a:solidFill>
                            <a:schemeClr val="tx1"/>
                          </a:solidFill>
                          <a:effectLst/>
                          <a:latin typeface="Times New Roman" panose="02020603050405020304" pitchFamily="18" charset="0"/>
                          <a:cs typeface="Times New Roman" panose="02020603050405020304" pitchFamily="18" charset="0"/>
                        </a:rPr>
                        <a:t> </a:t>
                      </a:r>
                      <a:endParaRPr lang="en-IN" sz="2800">
                        <a:solidFill>
                          <a:schemeClr val="tx1"/>
                        </a:solidFill>
                        <a:effectLst/>
                        <a:latin typeface="Times New Roman" panose="02020603050405020304" pitchFamily="18" charset="0"/>
                        <a:cs typeface="Times New Roman" panose="02020603050405020304" pitchFamily="18" charset="0"/>
                      </a:endParaRPr>
                    </a:p>
                    <a:p>
                      <a:pPr marL="89535" algn="l"/>
                      <a:r>
                        <a:rPr lang="en-US" sz="2800">
                          <a:solidFill>
                            <a:schemeClr val="tx1"/>
                          </a:solidFill>
                          <a:effectLst/>
                          <a:latin typeface="Times New Roman" panose="02020603050405020304" pitchFamily="18" charset="0"/>
                          <a:cs typeface="Times New Roman" panose="02020603050405020304" pitchFamily="18" charset="0"/>
                        </a:rPr>
                        <a:t>Prisma Cloud</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3345" algn="l"/>
                      <a:r>
                        <a:rPr lang="en-US" sz="2800" dirty="0">
                          <a:solidFill>
                            <a:schemeClr val="tx1"/>
                          </a:solidFill>
                          <a:effectLst/>
                          <a:latin typeface="Times New Roman" panose="02020603050405020304" pitchFamily="18" charset="0"/>
                          <a:cs typeface="Times New Roman" panose="02020603050405020304" pitchFamily="18" charset="0"/>
                        </a:rPr>
                        <a:t>How the Prisma Cloud platform detects security risks using a cloud native application protection platform.</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49790"/>
                  </a:ext>
                </a:extLst>
              </a:tr>
            </a:tbl>
          </a:graphicData>
        </a:graphic>
      </p:graphicFrame>
    </p:spTree>
    <p:extLst>
      <p:ext uri="{BB962C8B-B14F-4D97-AF65-F5344CB8AC3E}">
        <p14:creationId xmlns:p14="http://schemas.microsoft.com/office/powerpoint/2010/main" val="709309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978BB3-6AB9-059F-1CC9-286B406BC7E4}"/>
              </a:ext>
            </a:extLst>
          </p:cNvPr>
          <p:cNvPicPr>
            <a:picLocks noChangeAspect="1"/>
          </p:cNvPicPr>
          <p:nvPr/>
        </p:nvPicPr>
        <p:blipFill rotWithShape="1">
          <a:blip r:embed="rId2"/>
          <a:srcRect l="3488" t="8656" r="1163" b="7003"/>
          <a:stretch/>
        </p:blipFill>
        <p:spPr>
          <a:xfrm>
            <a:off x="1333500" y="1257299"/>
            <a:ext cx="15621000" cy="7772401"/>
          </a:xfrm>
          <a:prstGeom prst="rect">
            <a:avLst/>
          </a:prstGeom>
        </p:spPr>
      </p:pic>
    </p:spTree>
    <p:extLst>
      <p:ext uri="{BB962C8B-B14F-4D97-AF65-F5344CB8AC3E}">
        <p14:creationId xmlns:p14="http://schemas.microsoft.com/office/powerpoint/2010/main" val="1585152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FE0282-51CE-C7B0-3A58-783339A99FB3}"/>
              </a:ext>
            </a:extLst>
          </p:cNvPr>
          <p:cNvPicPr>
            <a:picLocks noChangeAspect="1"/>
          </p:cNvPicPr>
          <p:nvPr/>
        </p:nvPicPr>
        <p:blipFill>
          <a:blip r:embed="rId2"/>
          <a:stretch>
            <a:fillRect/>
          </a:stretch>
        </p:blipFill>
        <p:spPr>
          <a:xfrm>
            <a:off x="838200" y="1261834"/>
            <a:ext cx="16611599" cy="7763331"/>
          </a:xfrm>
          <a:prstGeom prst="rect">
            <a:avLst/>
          </a:prstGeom>
        </p:spPr>
      </p:pic>
    </p:spTree>
    <p:extLst>
      <p:ext uri="{BB962C8B-B14F-4D97-AF65-F5344CB8AC3E}">
        <p14:creationId xmlns:p14="http://schemas.microsoft.com/office/powerpoint/2010/main" val="229196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039C2F-DC18-63C5-0A02-3F0C7EE8ABC9}"/>
              </a:ext>
            </a:extLst>
          </p:cNvPr>
          <p:cNvSpPr/>
          <p:nvPr/>
        </p:nvSpPr>
        <p:spPr>
          <a:xfrm>
            <a:off x="0" y="0"/>
            <a:ext cx="18288000" cy="17145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9099"/>
              </a:lnSpc>
            </a:pPr>
            <a:endParaRPr lang="en-US" sz="1800" dirty="0">
              <a:solidFill>
                <a:srgbClr val="FFFFFF"/>
              </a:solidFill>
              <a:latin typeface="Times New Roman" pitchFamily="18" charset="0"/>
              <a:cs typeface="Times New Roman" pitchFamily="18" charset="0"/>
            </a:endParaRPr>
          </a:p>
        </p:txBody>
      </p:sp>
      <p:sp>
        <p:nvSpPr>
          <p:cNvPr id="3" name="TextBox 2"/>
          <p:cNvSpPr txBox="1"/>
          <p:nvPr/>
        </p:nvSpPr>
        <p:spPr>
          <a:xfrm>
            <a:off x="5419725" y="286375"/>
            <a:ext cx="7467600" cy="1446550"/>
          </a:xfrm>
          <a:prstGeom prst="rect">
            <a:avLst/>
          </a:prstGeom>
          <a:noFill/>
        </p:spPr>
        <p:txBody>
          <a:bodyPr wrap="square" rtlCol="0">
            <a:spAutoFit/>
          </a:bodyPr>
          <a:lstStyle/>
          <a:p>
            <a:r>
              <a:rPr lang="en-US" sz="8800" dirty="0">
                <a:solidFill>
                  <a:srgbClr val="FFFFFF"/>
                </a:solidFill>
                <a:latin typeface="Times New Roman" pitchFamily="18" charset="0"/>
                <a:cs typeface="Times New Roman" pitchFamily="18" charset="0"/>
              </a:rPr>
              <a:t>CONCLUSION</a:t>
            </a:r>
          </a:p>
        </p:txBody>
      </p:sp>
      <p:sp>
        <p:nvSpPr>
          <p:cNvPr id="4" name="TextBox 3"/>
          <p:cNvSpPr txBox="1"/>
          <p:nvPr/>
        </p:nvSpPr>
        <p:spPr>
          <a:xfrm>
            <a:off x="695325" y="3162300"/>
            <a:ext cx="16916400" cy="4616648"/>
          </a:xfrm>
          <a:prstGeom prst="rect">
            <a:avLst/>
          </a:prstGeom>
          <a:noFill/>
        </p:spPr>
        <p:txBody>
          <a:bodyPr wrap="square" rtlCol="0">
            <a:spAutoFit/>
          </a:bodyPr>
          <a:lstStyle/>
          <a:p>
            <a:pPr algn="just">
              <a:lnSpc>
                <a:spcPct val="150000"/>
              </a:lnSpc>
            </a:pPr>
            <a:r>
              <a:rPr lang="en-US" sz="2800" dirty="0">
                <a:latin typeface="Times New Roman" pitchFamily="18" charset="0"/>
                <a:cs typeface="Times New Roman" pitchFamily="18" charset="0"/>
              </a:rPr>
              <a:t>		In conclusion, the short-term internship with Palo Alto Networks, facilitated by Edu-Skills Foundation, has been a transformative journey marked by significant growth in both technical and managerial skills. Through hands-on experience, I have acquired expertise in next-generation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technologies, honed my leadership abilities, and developed a commitment to continuous learning. This experience has not only enhanced my understanding of the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landscape but has also equipped me with the necessary tools to tackle emerging challenges in the field. I am grateful for the opportunity to be part of such a enriching program, and I look forward to applying the knowledge and skills gained to make meaningful contributions in the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domain.</a:t>
            </a:r>
          </a:p>
        </p:txBody>
      </p:sp>
    </p:spTree>
    <p:extLst>
      <p:ext uri="{BB962C8B-B14F-4D97-AF65-F5344CB8AC3E}">
        <p14:creationId xmlns:p14="http://schemas.microsoft.com/office/powerpoint/2010/main" val="3964128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atake Kakashi (Naruto) by Klikster on DeviantArt">
            <a:extLst>
              <a:ext uri="{FF2B5EF4-FFF2-40B4-BE49-F238E27FC236}">
                <a16:creationId xmlns:a16="http://schemas.microsoft.com/office/drawing/2014/main" id="{DACCAFF2-284C-FB51-8E4E-24444F7BF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 y="3836"/>
            <a:ext cx="18294824" cy="102831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424A98E-3071-DC4D-C43A-5F25FFEC1E97}"/>
              </a:ext>
            </a:extLst>
          </p:cNvPr>
          <p:cNvSpPr txBox="1"/>
          <p:nvPr/>
        </p:nvSpPr>
        <p:spPr>
          <a:xfrm>
            <a:off x="3276600" y="1714500"/>
            <a:ext cx="11125200" cy="7448193"/>
          </a:xfrm>
          <a:prstGeom prst="rect">
            <a:avLst/>
          </a:prstGeom>
          <a:noFill/>
        </p:spPr>
        <p:txBody>
          <a:bodyPr wrap="square" rtlCol="0">
            <a:spAutoFit/>
          </a:bodyPr>
          <a:lstStyle/>
          <a:p>
            <a:r>
              <a:rPr lang="en-US" sz="239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8FDBEA-4F34-A939-96D0-81C97B6E8C8B}"/>
              </a:ext>
            </a:extLst>
          </p:cNvPr>
          <p:cNvSpPr/>
          <p:nvPr/>
        </p:nvSpPr>
        <p:spPr>
          <a:xfrm>
            <a:off x="0" y="0"/>
            <a:ext cx="18288000" cy="17145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9099"/>
              </a:lnSpc>
            </a:pPr>
            <a:endParaRPr lang="en-US" sz="1800" dirty="0">
              <a:solidFill>
                <a:srgbClr val="FFFFFF"/>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A6A1D51E-4D6A-0D2D-7E17-D382155BF371}"/>
              </a:ext>
            </a:extLst>
          </p:cNvPr>
          <p:cNvSpPr txBox="1"/>
          <p:nvPr/>
        </p:nvSpPr>
        <p:spPr>
          <a:xfrm>
            <a:off x="4343400" y="419100"/>
            <a:ext cx="9372600" cy="1259319"/>
          </a:xfrm>
          <a:prstGeom prst="rect">
            <a:avLst/>
          </a:prstGeom>
          <a:noFill/>
        </p:spPr>
        <p:txBody>
          <a:bodyPr wrap="square" rtlCol="0">
            <a:spAutoFit/>
          </a:bodyPr>
          <a:lstStyle/>
          <a:p>
            <a:pPr algn="ctr">
              <a:lnSpc>
                <a:spcPts val="9099"/>
              </a:lnSpc>
            </a:pPr>
            <a:r>
              <a:rPr lang="en-US" sz="8800" dirty="0">
                <a:solidFill>
                  <a:srgbClr val="FFFFFF"/>
                </a:solidFill>
                <a:latin typeface="Times New Roman" pitchFamily="18" charset="0"/>
                <a:cs typeface="Times New Roman" pitchFamily="18" charset="0"/>
              </a:rPr>
              <a:t>CONTENTS</a:t>
            </a:r>
          </a:p>
        </p:txBody>
      </p:sp>
      <p:sp>
        <p:nvSpPr>
          <p:cNvPr id="8" name="TextBox 6">
            <a:extLst>
              <a:ext uri="{FF2B5EF4-FFF2-40B4-BE49-F238E27FC236}">
                <a16:creationId xmlns:a16="http://schemas.microsoft.com/office/drawing/2014/main" id="{330F697D-4D66-AA0D-217F-F62DA8AC7AB1}"/>
              </a:ext>
            </a:extLst>
          </p:cNvPr>
          <p:cNvSpPr txBox="1"/>
          <p:nvPr/>
        </p:nvSpPr>
        <p:spPr>
          <a:xfrm>
            <a:off x="0" y="2133600"/>
            <a:ext cx="18288000" cy="6730877"/>
          </a:xfrm>
          <a:prstGeom prst="rect">
            <a:avLst/>
          </a:prstGeom>
        </p:spPr>
        <p:txBody>
          <a:bodyPr lIns="50800" tIns="50800" rIns="50800" bIns="50800" rtlCol="0" anchor="ctr"/>
          <a:lstStyle/>
          <a:p>
            <a:pPr algn="ctr">
              <a:lnSpc>
                <a:spcPts val="3639"/>
              </a:lnSpc>
            </a:pPr>
            <a:endParaRPr sz="8800">
              <a:latin typeface="Times New Roman" pitchFamily="18" charset="0"/>
              <a:cs typeface="Times New Roman" pitchFamily="18" charset="0"/>
            </a:endParaRPr>
          </a:p>
        </p:txBody>
      </p:sp>
      <p:sp>
        <p:nvSpPr>
          <p:cNvPr id="41" name="TextBox 40">
            <a:extLst>
              <a:ext uri="{FF2B5EF4-FFF2-40B4-BE49-F238E27FC236}">
                <a16:creationId xmlns:a16="http://schemas.microsoft.com/office/drawing/2014/main" id="{D39D3B38-3C9C-8DB4-91ED-BD08481371B9}"/>
              </a:ext>
            </a:extLst>
          </p:cNvPr>
          <p:cNvSpPr txBox="1"/>
          <p:nvPr/>
        </p:nvSpPr>
        <p:spPr>
          <a:xfrm>
            <a:off x="914400" y="2324100"/>
            <a:ext cx="9151144" cy="523220"/>
          </a:xfrm>
          <a:prstGeom prst="rect">
            <a:avLst/>
          </a:prstGeom>
          <a:noFill/>
        </p:spPr>
        <p:txBody>
          <a:bodyPr wrap="square">
            <a:spAutoFit/>
          </a:bodyPr>
          <a:lstStyle/>
          <a:p>
            <a:r>
              <a:rPr lang="en-US" sz="2800" b="1" dirty="0">
                <a:effectLst/>
                <a:latin typeface="Times New Roman" panose="02020603050405020304" pitchFamily="18" charset="0"/>
                <a:ea typeface="Cambria" panose="02040503050406030204" pitchFamily="18" charset="0"/>
                <a:cs typeface="Times New Roman" panose="02020603050405020304" pitchFamily="18" charset="0"/>
              </a:rPr>
              <a:t>EXECUTIVE</a:t>
            </a:r>
            <a:r>
              <a:rPr lang="en-US" sz="2800" b="1" spc="-20"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2800" b="1" spc="-10" dirty="0">
                <a:effectLst/>
                <a:latin typeface="Times New Roman" panose="02020603050405020304" pitchFamily="18" charset="0"/>
                <a:ea typeface="Cambria" panose="02040503050406030204" pitchFamily="18" charset="0"/>
                <a:cs typeface="Times New Roman" panose="02020603050405020304" pitchFamily="18" charset="0"/>
              </a:rPr>
              <a:t>SUMMARY</a:t>
            </a:r>
            <a:endParaRPr lang="en-US" sz="2800" b="1" dirty="0">
              <a:solidFill>
                <a:schemeClr val="tx2"/>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43" name="TextBox 42">
            <a:extLst>
              <a:ext uri="{FF2B5EF4-FFF2-40B4-BE49-F238E27FC236}">
                <a16:creationId xmlns:a16="http://schemas.microsoft.com/office/drawing/2014/main" id="{FF4ADF2D-41F5-2E87-8170-3B4A42F2FD38}"/>
              </a:ext>
            </a:extLst>
          </p:cNvPr>
          <p:cNvSpPr txBox="1"/>
          <p:nvPr/>
        </p:nvSpPr>
        <p:spPr>
          <a:xfrm>
            <a:off x="885825" y="3037820"/>
            <a:ext cx="9151144" cy="523220"/>
          </a:xfrm>
          <a:prstGeom prst="rect">
            <a:avLst/>
          </a:prstGeom>
          <a:noFill/>
        </p:spPr>
        <p:txBody>
          <a:bodyPr wrap="square">
            <a:spAutoFit/>
          </a:bodyPr>
          <a:lstStyle/>
          <a:p>
            <a:r>
              <a:rPr lang="en-US" sz="2800" b="1" dirty="0">
                <a:latin typeface="Times New Roman" panose="02020603050405020304" pitchFamily="18" charset="0"/>
                <a:ea typeface="Open Sans" panose="020B0606030504020204" pitchFamily="34" charset="0"/>
                <a:cs typeface="Times New Roman" panose="02020603050405020304" pitchFamily="18" charset="0"/>
              </a:rPr>
              <a:t>INTRODUCTION OF THE ORGANISATION</a:t>
            </a:r>
          </a:p>
        </p:txBody>
      </p:sp>
      <p:sp>
        <p:nvSpPr>
          <p:cNvPr id="45" name="TextBox 44">
            <a:extLst>
              <a:ext uri="{FF2B5EF4-FFF2-40B4-BE49-F238E27FC236}">
                <a16:creationId xmlns:a16="http://schemas.microsoft.com/office/drawing/2014/main" id="{1E476213-A770-B396-DC77-725393E633BE}"/>
              </a:ext>
            </a:extLst>
          </p:cNvPr>
          <p:cNvSpPr txBox="1"/>
          <p:nvPr/>
        </p:nvSpPr>
        <p:spPr>
          <a:xfrm>
            <a:off x="885825" y="3753582"/>
            <a:ext cx="9151144" cy="954107"/>
          </a:xfrm>
          <a:prstGeom prst="rect">
            <a:avLst/>
          </a:prstGeom>
          <a:noFill/>
        </p:spPr>
        <p:txBody>
          <a:bodyPr wrap="square">
            <a:spAutoFit/>
          </a:bodyPr>
          <a:lstStyle/>
          <a:p>
            <a:r>
              <a:rPr lang="en-US" sz="2800" b="1" dirty="0">
                <a:latin typeface="Times New Roman" panose="02020603050405020304" pitchFamily="18" charset="0"/>
                <a:ea typeface="Open Sans" panose="020B0606030504020204" pitchFamily="34" charset="0"/>
                <a:cs typeface="Times New Roman" panose="02020603050405020304" pitchFamily="18" charset="0"/>
              </a:rPr>
              <a:t>INTERNSHIP PART</a:t>
            </a:r>
          </a:p>
          <a:p>
            <a:endParaRPr lang="en-US" sz="2800" b="1"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7A31AB2B-8D78-3A7C-8A45-2B995BFE8097}"/>
              </a:ext>
            </a:extLst>
          </p:cNvPr>
          <p:cNvSpPr txBox="1"/>
          <p:nvPr/>
        </p:nvSpPr>
        <p:spPr>
          <a:xfrm>
            <a:off x="852487" y="4291215"/>
            <a:ext cx="9151144" cy="260019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dirty="0">
                <a:latin typeface="Times New Roman" panose="02020603050405020304" pitchFamily="18" charset="0"/>
                <a:ea typeface="Open Sans" panose="020B0606030504020204" pitchFamily="34" charset="0"/>
                <a:cs typeface="Times New Roman" panose="02020603050405020304" pitchFamily="18" charset="0"/>
              </a:rPr>
              <a:t>ACTIVITY LOG FOR THE FIRST WEEK</a:t>
            </a:r>
          </a:p>
          <a:p>
            <a:pPr marL="342900" indent="-342900">
              <a:lnSpc>
                <a:spcPct val="150000"/>
              </a:lnSpc>
              <a:buFont typeface="Arial" panose="020B0604020202020204" pitchFamily="34" charset="0"/>
              <a:buChar char="•"/>
            </a:pPr>
            <a:r>
              <a:rPr lang="en-US" sz="2800" b="1" dirty="0">
                <a:latin typeface="Times New Roman" panose="02020603050405020304" pitchFamily="18" charset="0"/>
                <a:ea typeface="Open Sans" panose="020B0606030504020204" pitchFamily="34" charset="0"/>
                <a:cs typeface="Times New Roman" panose="02020603050405020304" pitchFamily="18" charset="0"/>
              </a:rPr>
              <a:t>ACTIVITY LOG FOR THE SECOND  WEEK</a:t>
            </a:r>
          </a:p>
          <a:p>
            <a:pPr marL="342900" indent="-342900">
              <a:lnSpc>
                <a:spcPct val="150000"/>
              </a:lnSpc>
              <a:buFont typeface="Arial" panose="020B0604020202020204" pitchFamily="34" charset="0"/>
              <a:buChar char="•"/>
            </a:pPr>
            <a:r>
              <a:rPr lang="en-US" sz="2800" b="1" dirty="0">
                <a:latin typeface="Times New Roman" panose="02020603050405020304" pitchFamily="18" charset="0"/>
                <a:ea typeface="Open Sans" panose="020B0606030504020204" pitchFamily="34" charset="0"/>
                <a:cs typeface="Times New Roman" panose="02020603050405020304" pitchFamily="18" charset="0"/>
              </a:rPr>
              <a:t>ACTIVITY LOG FOR THE THIRD WEEK</a:t>
            </a:r>
          </a:p>
          <a:p>
            <a:pPr marL="342900" indent="-342900">
              <a:lnSpc>
                <a:spcPct val="150000"/>
              </a:lnSpc>
              <a:buFont typeface="Arial" panose="020B0604020202020204" pitchFamily="34" charset="0"/>
              <a:buChar char="•"/>
            </a:pPr>
            <a:r>
              <a:rPr lang="en-US" sz="2800" b="1" dirty="0">
                <a:latin typeface="Times New Roman" panose="02020603050405020304" pitchFamily="18" charset="0"/>
                <a:ea typeface="Open Sans" panose="020B0606030504020204" pitchFamily="34" charset="0"/>
                <a:cs typeface="Times New Roman" panose="02020603050405020304" pitchFamily="18" charset="0"/>
              </a:rPr>
              <a:t>ACTIVITY LOG FOR THE FOURTH WEEK</a:t>
            </a:r>
          </a:p>
        </p:txBody>
      </p:sp>
      <p:sp>
        <p:nvSpPr>
          <p:cNvPr id="49" name="TextBox 48">
            <a:extLst>
              <a:ext uri="{FF2B5EF4-FFF2-40B4-BE49-F238E27FC236}">
                <a16:creationId xmlns:a16="http://schemas.microsoft.com/office/drawing/2014/main" id="{CBAD3196-ADBA-E181-2D81-8261870A8987}"/>
              </a:ext>
            </a:extLst>
          </p:cNvPr>
          <p:cNvSpPr txBox="1"/>
          <p:nvPr/>
        </p:nvSpPr>
        <p:spPr>
          <a:xfrm>
            <a:off x="885825" y="7064280"/>
            <a:ext cx="9151144" cy="523220"/>
          </a:xfrm>
          <a:prstGeom prst="rect">
            <a:avLst/>
          </a:prstGeom>
          <a:noFill/>
        </p:spPr>
        <p:txBody>
          <a:bodyPr wrap="square">
            <a:spAutoFit/>
          </a:bodyPr>
          <a:lstStyle/>
          <a:p>
            <a:r>
              <a:rPr lang="en-US" sz="2800" b="1" dirty="0">
                <a:latin typeface="Times New Roman" panose="02020603050405020304" pitchFamily="18" charset="0"/>
                <a:ea typeface="Open Sans" panose="020B0606030504020204" pitchFamily="34" charset="0"/>
                <a:cs typeface="Times New Roman" panose="02020603050405020304" pitchFamily="18" charset="0"/>
              </a:rPr>
              <a:t>OUTCOMES</a:t>
            </a:r>
          </a:p>
        </p:txBody>
      </p:sp>
      <p:sp>
        <p:nvSpPr>
          <p:cNvPr id="50" name="TextBox 49">
            <a:extLst>
              <a:ext uri="{FF2B5EF4-FFF2-40B4-BE49-F238E27FC236}">
                <a16:creationId xmlns:a16="http://schemas.microsoft.com/office/drawing/2014/main" id="{10CCCD45-02F5-A4F3-0EFA-A19E50913D8C}"/>
              </a:ext>
            </a:extLst>
          </p:cNvPr>
          <p:cNvSpPr txBox="1"/>
          <p:nvPr/>
        </p:nvSpPr>
        <p:spPr>
          <a:xfrm>
            <a:off x="885825" y="7760366"/>
            <a:ext cx="43434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CONCLUSION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21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06C5BD2-4291-746E-7410-2D5537E6D2AC}"/>
              </a:ext>
            </a:extLst>
          </p:cNvPr>
          <p:cNvSpPr/>
          <p:nvPr/>
        </p:nvSpPr>
        <p:spPr>
          <a:xfrm>
            <a:off x="0" y="0"/>
            <a:ext cx="18288000" cy="17145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9099"/>
              </a:lnSpc>
            </a:pPr>
            <a:endParaRPr lang="en-US" sz="1800" dirty="0">
              <a:solidFill>
                <a:srgbClr val="FFFFFF"/>
              </a:solidFill>
              <a:latin typeface="Times New Roman" pitchFamily="18" charset="0"/>
              <a:cs typeface="Times New Roman" pitchFamily="18" charset="0"/>
            </a:endParaRPr>
          </a:p>
        </p:txBody>
      </p:sp>
      <p:sp>
        <p:nvSpPr>
          <p:cNvPr id="19" name="TextBox 18"/>
          <p:cNvSpPr txBox="1"/>
          <p:nvPr/>
        </p:nvSpPr>
        <p:spPr>
          <a:xfrm>
            <a:off x="838200" y="2324100"/>
            <a:ext cx="16840200" cy="3246530"/>
          </a:xfrm>
          <a:prstGeom prst="rect">
            <a:avLst/>
          </a:prstGeom>
          <a:noFill/>
        </p:spPr>
        <p:txBody>
          <a:bodyPr wrap="square" rtlCol="0">
            <a:spAutoFit/>
          </a:bodyPr>
          <a:lstStyle/>
          <a:p>
            <a:pPr algn="just">
              <a:lnSpc>
                <a:spcPct val="150000"/>
              </a:lnSpc>
            </a:pPr>
            <a:r>
              <a:rPr lang="en-US" sz="2800"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ea typeface="Cambria" panose="020405030504060302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The internship report shall have only a one-page executive summary. It shall include five or more Learning Objectives and Outcomes achieved, a brief description of the sector of business and intern organization and summary of all the activities done by the intern during the period.</a:t>
            </a:r>
            <a:endParaRPr lang="en-AU" sz="2800" dirty="0">
              <a:latin typeface="Times New Roman" panose="02020603050405020304" pitchFamily="18" charset="0"/>
              <a:cs typeface="Times New Roman" panose="02020603050405020304" pitchFamily="18" charset="0"/>
            </a:endParaRPr>
          </a:p>
          <a:p>
            <a:pPr algn="just">
              <a:lnSpc>
                <a:spcPct val="150000"/>
              </a:lnSpc>
            </a:pPr>
            <a:endParaRPr lang="en-US" sz="2800" dirty="0">
              <a:solidFill>
                <a:schemeClr val="tx1">
                  <a:lumMod val="50000"/>
                  <a:lumOff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dirty="0">
              <a:latin typeface="Times New Roman" pitchFamily="18" charset="0"/>
              <a:cs typeface="Times New Roman" pitchFamily="18" charset="0"/>
            </a:endParaRPr>
          </a:p>
        </p:txBody>
      </p:sp>
      <p:sp>
        <p:nvSpPr>
          <p:cNvPr id="16" name="TextBox 15"/>
          <p:cNvSpPr txBox="1"/>
          <p:nvPr/>
        </p:nvSpPr>
        <p:spPr>
          <a:xfrm>
            <a:off x="2743200" y="287000"/>
            <a:ext cx="13868400" cy="1446550"/>
          </a:xfrm>
          <a:prstGeom prst="rect">
            <a:avLst/>
          </a:prstGeom>
          <a:noFill/>
        </p:spPr>
        <p:txBody>
          <a:bodyPr wrap="square" rtlCol="0">
            <a:spAutoFit/>
          </a:bodyPr>
          <a:lstStyle/>
          <a:p>
            <a:r>
              <a:rPr lang="en-US" sz="8800" b="1" dirty="0">
                <a:solidFill>
                  <a:schemeClr val="bg1"/>
                </a:solidFill>
                <a:latin typeface="Times New Roman" panose="02020603050405020304" pitchFamily="18" charset="0"/>
                <a:ea typeface="Cambria" panose="02040503050406030204" pitchFamily="18" charset="0"/>
              </a:rPr>
              <a:t>EXECUTIVE</a:t>
            </a:r>
            <a:r>
              <a:rPr lang="en-US" sz="8800" b="1" spc="-20" dirty="0">
                <a:solidFill>
                  <a:schemeClr val="bg1"/>
                </a:solidFill>
                <a:latin typeface="Times New Roman" panose="02020603050405020304" pitchFamily="18" charset="0"/>
                <a:ea typeface="Cambria" panose="02040503050406030204" pitchFamily="18" charset="0"/>
              </a:rPr>
              <a:t> </a:t>
            </a:r>
            <a:r>
              <a:rPr lang="en-US" sz="8800" b="1" spc="-10" dirty="0">
                <a:solidFill>
                  <a:schemeClr val="bg1"/>
                </a:solidFill>
                <a:latin typeface="Times New Roman" panose="02020603050405020304" pitchFamily="18" charset="0"/>
                <a:ea typeface="Cambria" panose="02040503050406030204" pitchFamily="18" charset="0"/>
              </a:rPr>
              <a:t>SUMMARY</a:t>
            </a:r>
            <a:endParaRPr lang="en-US" sz="8800" b="1" dirty="0">
              <a:solidFill>
                <a:schemeClr val="bg1"/>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1CF6DF-5D85-25E0-B0CB-203E340FBB91}"/>
              </a:ext>
            </a:extLst>
          </p:cNvPr>
          <p:cNvSpPr/>
          <p:nvPr/>
        </p:nvSpPr>
        <p:spPr>
          <a:xfrm>
            <a:off x="0" y="0"/>
            <a:ext cx="18288000" cy="17145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9099"/>
              </a:lnSpc>
            </a:pPr>
            <a:endParaRPr lang="en-US" sz="1800" dirty="0">
              <a:solidFill>
                <a:srgbClr val="FFFFFF"/>
              </a:solidFill>
              <a:latin typeface="Times New Roman" pitchFamily="18" charset="0"/>
              <a:cs typeface="Times New Roman" pitchFamily="18" charset="0"/>
            </a:endParaRPr>
          </a:p>
        </p:txBody>
      </p:sp>
      <p:sp>
        <p:nvSpPr>
          <p:cNvPr id="16" name="TextBox 15"/>
          <p:cNvSpPr txBox="1"/>
          <p:nvPr/>
        </p:nvSpPr>
        <p:spPr>
          <a:xfrm>
            <a:off x="609600" y="303252"/>
            <a:ext cx="18865129" cy="1107996"/>
          </a:xfrm>
          <a:prstGeom prst="rect">
            <a:avLst/>
          </a:prstGeom>
          <a:noFill/>
        </p:spPr>
        <p:txBody>
          <a:bodyPr wrap="square" rtlCol="0">
            <a:spAutoFit/>
          </a:bodyPr>
          <a:lstStyle/>
          <a:p>
            <a:r>
              <a:rPr lang="en-US" sz="6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INTRODUCTION OF THE ORGANISATION</a:t>
            </a:r>
            <a:endParaRPr lang="en-US" sz="6600" b="1" dirty="0">
              <a:solidFill>
                <a:schemeClr val="bg1"/>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924791" y="1714500"/>
            <a:ext cx="16383000" cy="8417176"/>
          </a:xfrm>
          <a:prstGeom prst="rect">
            <a:avLst/>
          </a:prstGeom>
          <a:noFill/>
        </p:spPr>
        <p:txBody>
          <a:bodyPr wrap="square" rtlCol="0">
            <a:spAutoFit/>
          </a:bodyPr>
          <a:lstStyle/>
          <a:p>
            <a:pPr algn="just">
              <a:lnSpc>
                <a:spcPct val="150000"/>
              </a:lnSpc>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Palo Alto Networks, Inc</a:t>
            </a:r>
            <a:r>
              <a:rPr lang="en-US" sz="2800" dirty="0">
                <a:latin typeface="Times New Roman" pitchFamily="18" charset="0"/>
                <a:cs typeface="Times New Roman" pitchFamily="18" charset="0"/>
              </a:rPr>
              <a:t>. is a global cybersecurity leader headquartered in Santa Clara, California, renowned for its advanced firewalls and cloud-based security solutions serving over 70,000 organizations worldwide, including 85 of the Fortune 100. The company, led by CEO Nikesh Arora, envisions a safer digital world through innovative disruption and steadfast execution. Its mission, to be the cybersecurity partner of choice, underscores a commitment to safeguarding our digital way of life. Interns play pivotal roles across various teams, including product development, sales, security operations, and finance, benefiting from mentorship, collaboration, and hands-on experience. The organization's policies encompass corporate governance, ethical conduct, sustainability, diversity, inclusion, and robust security measures. Structurally, the company operates under executive leadership, distinct business units, and geographic regions, driving innovation, growth, and global impact. Employee roles range from mentors providing guidance to managers overseeing performance, fostering a dynamic learning environment for interns to thrive and contribute to Palo Alto Networks' mission of securing our digital future.</a:t>
            </a:r>
          </a:p>
          <a:p>
            <a:pPr algn="just">
              <a:lnSpc>
                <a:spcPct val="150000"/>
              </a:lnSpc>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51003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6DA076-52EA-D701-8E09-80A9AC13A939}"/>
              </a:ext>
            </a:extLst>
          </p:cNvPr>
          <p:cNvSpPr/>
          <p:nvPr/>
        </p:nvSpPr>
        <p:spPr>
          <a:xfrm>
            <a:off x="0" y="0"/>
            <a:ext cx="18288000" cy="17145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9099"/>
              </a:lnSpc>
            </a:pPr>
            <a:endParaRPr lang="en-US" sz="1800" dirty="0">
              <a:solidFill>
                <a:srgbClr val="FFFFFF"/>
              </a:solidFill>
              <a:latin typeface="Times New Roman" pitchFamily="18" charset="0"/>
              <a:cs typeface="Times New Roman" pitchFamily="18" charset="0"/>
            </a:endParaRPr>
          </a:p>
        </p:txBody>
      </p:sp>
      <p:sp>
        <p:nvSpPr>
          <p:cNvPr id="16" name="TextBox 15"/>
          <p:cNvSpPr txBox="1"/>
          <p:nvPr/>
        </p:nvSpPr>
        <p:spPr>
          <a:xfrm>
            <a:off x="-316274" y="419100"/>
            <a:ext cx="18865129" cy="2123658"/>
          </a:xfrm>
          <a:prstGeom prst="rect">
            <a:avLst/>
          </a:prstGeom>
          <a:noFill/>
        </p:spPr>
        <p:txBody>
          <a:bodyPr wrap="square" rtlCol="0">
            <a:spAutoFit/>
          </a:bodyPr>
          <a:lstStyle/>
          <a:p>
            <a:pPr algn="ctr"/>
            <a:r>
              <a:rPr lang="en-US" sz="6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INTERNSHIP PART</a:t>
            </a:r>
          </a:p>
          <a:p>
            <a:pPr algn="just"/>
            <a:endParaRPr lang="en-US" sz="6600" b="1" dirty="0">
              <a:solidFill>
                <a:schemeClr val="bg1"/>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924790" y="2324100"/>
            <a:ext cx="16383000" cy="3246530"/>
          </a:xfrm>
          <a:prstGeom prst="rect">
            <a:avLst/>
          </a:prstGeom>
          <a:noFill/>
        </p:spPr>
        <p:txBody>
          <a:bodyPr wrap="square" rtlCol="0">
            <a:spAutoFit/>
          </a:bodyPr>
          <a:lstStyle/>
          <a:p>
            <a:pPr algn="just">
              <a:lnSpc>
                <a:spcPct val="150000"/>
              </a:lnSpc>
            </a:pPr>
            <a:r>
              <a:rPr lang="en-US" sz="2800" dirty="0">
                <a:latin typeface="Times New Roman" pitchFamily="18" charset="0"/>
                <a:cs typeface="Times New Roman" pitchFamily="18" charset="0"/>
              </a:rPr>
              <a:t>			Engaging in an internship presents a valuable opportunity for learning. I diligently engage with each module provided, maintaining a positive attitude throughout. Each module typically comprises five articles, which I meticulously read, extracting and noting down essential details. I ensure attentive comprehension of every topic and actively seek clarification for any queries. Throughout the internship, I utilize technological tools such as laptops, mobile devices, and Wi-Fi to access and delve into each subject matter thoroughly.</a:t>
            </a:r>
          </a:p>
        </p:txBody>
      </p:sp>
    </p:spTree>
    <p:extLst>
      <p:ext uri="{BB962C8B-B14F-4D97-AF65-F5344CB8AC3E}">
        <p14:creationId xmlns:p14="http://schemas.microsoft.com/office/powerpoint/2010/main" val="107264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DB2D09-29CD-D515-AA9A-D61334169B7B}"/>
              </a:ext>
            </a:extLst>
          </p:cNvPr>
          <p:cNvSpPr/>
          <p:nvPr/>
        </p:nvSpPr>
        <p:spPr>
          <a:xfrm>
            <a:off x="0" y="0"/>
            <a:ext cx="18288000" cy="17145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9099"/>
              </a:lnSpc>
            </a:pPr>
            <a:endParaRPr lang="en-US" sz="1800" dirty="0">
              <a:solidFill>
                <a:srgbClr val="FFFFFF"/>
              </a:solidFill>
              <a:latin typeface="Times New Roman" pitchFamily="18" charset="0"/>
              <a:cs typeface="Times New Roman" pitchFamily="18" charset="0"/>
            </a:endParaRPr>
          </a:p>
        </p:txBody>
      </p:sp>
      <p:sp>
        <p:nvSpPr>
          <p:cNvPr id="19" name="TextBox 18"/>
          <p:cNvSpPr txBox="1"/>
          <p:nvPr/>
        </p:nvSpPr>
        <p:spPr>
          <a:xfrm>
            <a:off x="304800" y="323450"/>
            <a:ext cx="16383000" cy="1067600"/>
          </a:xfrm>
          <a:prstGeom prst="rect">
            <a:avLst/>
          </a:prstGeom>
          <a:noFill/>
        </p:spPr>
        <p:txBody>
          <a:bodyPr wrap="square" rtlCol="0">
            <a:spAutoFit/>
          </a:bodyPr>
          <a:lstStyle/>
          <a:p>
            <a:pPr algn="ctr">
              <a:lnSpc>
                <a:spcPct val="150000"/>
              </a:lnSpc>
            </a:pPr>
            <a:r>
              <a:rPr lang="en-US" sz="48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ACTIVITY LOG FOR THE FIRST WEEK</a:t>
            </a:r>
          </a:p>
        </p:txBody>
      </p:sp>
      <p:sp>
        <p:nvSpPr>
          <p:cNvPr id="4" name="TextBox 3">
            <a:extLst>
              <a:ext uri="{FF2B5EF4-FFF2-40B4-BE49-F238E27FC236}">
                <a16:creationId xmlns:a16="http://schemas.microsoft.com/office/drawing/2014/main" id="{994905F4-C261-7829-CF43-7652A8EEDF6D}"/>
              </a:ext>
            </a:extLst>
          </p:cNvPr>
          <p:cNvSpPr txBox="1"/>
          <p:nvPr/>
        </p:nvSpPr>
        <p:spPr>
          <a:xfrm>
            <a:off x="1943100" y="2933700"/>
            <a:ext cx="13106399" cy="4978735"/>
          </a:xfrm>
          <a:prstGeom prst="rect">
            <a:avLst/>
          </a:prstGeom>
          <a:noFill/>
        </p:spPr>
        <p:txBody>
          <a:bodyPr wrap="square">
            <a:spAutoFit/>
          </a:bodyPr>
          <a:lstStyle/>
          <a:p>
            <a:pPr algn="just">
              <a:lnSpc>
                <a:spcPct val="150000"/>
              </a:lnSpc>
            </a:pPr>
            <a:r>
              <a:rPr lang="en-US" sz="3600" b="1" dirty="0">
                <a:latin typeface="Times New Roman" pitchFamily="18" charset="0"/>
                <a:cs typeface="Times New Roman" pitchFamily="18" charset="0"/>
              </a:rPr>
              <a:t>Week 1: </a:t>
            </a:r>
          </a:p>
          <a:p>
            <a:pPr marL="457200" indent="-457200" algn="just">
              <a:lnSpc>
                <a:spcPct val="150000"/>
              </a:lnSpc>
              <a:buFont typeface="Wingdings" panose="05000000000000000000" pitchFamily="2" charset="2"/>
              <a:buChar char="v"/>
            </a:pPr>
            <a:r>
              <a:rPr lang="en-US" sz="3600" dirty="0">
                <a:latin typeface="Times New Roman" pitchFamily="18" charset="0"/>
                <a:cs typeface="Times New Roman" pitchFamily="18" charset="0"/>
              </a:rPr>
              <a:t>Enrolled in the APSCHE Edu Skills virtual internship for cybersecurity.</a:t>
            </a:r>
          </a:p>
          <a:p>
            <a:pPr marL="457200" indent="-457200" algn="just">
              <a:lnSpc>
                <a:spcPct val="150000"/>
              </a:lnSpc>
              <a:buFont typeface="Wingdings" panose="05000000000000000000" pitchFamily="2" charset="2"/>
              <a:buChar char="v"/>
            </a:pPr>
            <a:endParaRPr lang="en-US" sz="3600" dirty="0">
              <a:latin typeface="Times New Roman" pitchFamily="18" charset="0"/>
              <a:cs typeface="Times New Roman" pitchFamily="18" charset="0"/>
            </a:endParaRPr>
          </a:p>
          <a:p>
            <a:pPr marL="457200" indent="-457200" algn="just">
              <a:lnSpc>
                <a:spcPct val="150000"/>
              </a:lnSpc>
              <a:buFont typeface="Wingdings" panose="05000000000000000000" pitchFamily="2" charset="2"/>
              <a:buChar char="v"/>
            </a:pPr>
            <a:r>
              <a:rPr lang="en-US" sz="3600" dirty="0">
                <a:latin typeface="Times New Roman" pitchFamily="18" charset="0"/>
                <a:cs typeface="Times New Roman" pitchFamily="18" charset="0"/>
              </a:rPr>
              <a:t>Received foundational knowledge about cybersecurity, including its significance and common tools used for protection.</a:t>
            </a:r>
          </a:p>
        </p:txBody>
      </p:sp>
    </p:spTree>
    <p:extLst>
      <p:ext uri="{BB962C8B-B14F-4D97-AF65-F5344CB8AC3E}">
        <p14:creationId xmlns:p14="http://schemas.microsoft.com/office/powerpoint/2010/main" val="200121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D009FF8-39F9-5D99-1C7F-1614B7DAC3DC}"/>
              </a:ext>
            </a:extLst>
          </p:cNvPr>
          <p:cNvGraphicFramePr>
            <a:graphicFrameLocks noGrp="1"/>
          </p:cNvGraphicFramePr>
          <p:nvPr>
            <p:extLst>
              <p:ext uri="{D42A27DB-BD31-4B8C-83A1-F6EECF244321}">
                <p14:modId xmlns:p14="http://schemas.microsoft.com/office/powerpoint/2010/main" val="2760382139"/>
              </p:ext>
            </p:extLst>
          </p:nvPr>
        </p:nvGraphicFramePr>
        <p:xfrm>
          <a:off x="407495" y="876300"/>
          <a:ext cx="17473010" cy="8857202"/>
        </p:xfrm>
        <a:graphic>
          <a:graphicData uri="http://schemas.openxmlformats.org/drawingml/2006/table">
            <a:tbl>
              <a:tblPr firstRow="1" firstCol="1" lastRow="1" lastCol="1" bandRow="1" bandCol="1">
                <a:tableStyleId>{5C22544A-7EE6-4342-B048-85BDC9FD1C3A}</a:tableStyleId>
              </a:tblPr>
              <a:tblGrid>
                <a:gridCol w="3215196">
                  <a:extLst>
                    <a:ext uri="{9D8B030D-6E8A-4147-A177-3AD203B41FA5}">
                      <a16:colId xmlns:a16="http://schemas.microsoft.com/office/drawing/2014/main" val="1258666852"/>
                    </a:ext>
                  </a:extLst>
                </a:gridCol>
                <a:gridCol w="8201014">
                  <a:extLst>
                    <a:ext uri="{9D8B030D-6E8A-4147-A177-3AD203B41FA5}">
                      <a16:colId xmlns:a16="http://schemas.microsoft.com/office/drawing/2014/main" val="3052304711"/>
                    </a:ext>
                  </a:extLst>
                </a:gridCol>
                <a:gridCol w="6056800">
                  <a:extLst>
                    <a:ext uri="{9D8B030D-6E8A-4147-A177-3AD203B41FA5}">
                      <a16:colId xmlns:a16="http://schemas.microsoft.com/office/drawing/2014/main" val="957385485"/>
                    </a:ext>
                  </a:extLst>
                </a:gridCol>
              </a:tblGrid>
              <a:tr h="795132">
                <a:tc>
                  <a:txBody>
                    <a:bodyPr/>
                    <a:lstStyle/>
                    <a:p>
                      <a:pPr algn="l">
                        <a:spcBef>
                          <a:spcPts val="50"/>
                        </a:spcBef>
                      </a:pPr>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269240" marR="262255" indent="-635" algn="l">
                        <a:lnSpc>
                          <a:spcPct val="88000"/>
                        </a:lnSpc>
                        <a:spcAft>
                          <a:spcPts val="0"/>
                        </a:spcAft>
                      </a:pPr>
                      <a:r>
                        <a:rPr lang="en-US" sz="2800" spc="-20" dirty="0">
                          <a:solidFill>
                            <a:schemeClr val="tx1"/>
                          </a:solidFill>
                          <a:effectLst/>
                          <a:latin typeface="Times New Roman" panose="02020603050405020304" pitchFamily="18" charset="0"/>
                          <a:cs typeface="Times New Roman" panose="02020603050405020304" pitchFamily="18" charset="0"/>
                        </a:rPr>
                        <a:t>Day </a:t>
                      </a:r>
                      <a:r>
                        <a:rPr lang="en-US" sz="2800" spc="-50" dirty="0">
                          <a:solidFill>
                            <a:schemeClr val="tx1"/>
                          </a:solidFill>
                          <a:effectLst/>
                          <a:latin typeface="Times New Roman" panose="02020603050405020304" pitchFamily="18" charset="0"/>
                          <a:cs typeface="Times New Roman" panose="02020603050405020304" pitchFamily="18" charset="0"/>
                        </a:rPr>
                        <a:t>&amp; </a:t>
                      </a:r>
                      <a:r>
                        <a:rPr lang="en-US" sz="2800" spc="-30" dirty="0">
                          <a:solidFill>
                            <a:schemeClr val="tx1"/>
                          </a:solidFill>
                          <a:effectLst/>
                          <a:latin typeface="Times New Roman" panose="02020603050405020304" pitchFamily="18" charset="0"/>
                          <a:cs typeface="Times New Roman" panose="02020603050405020304" pitchFamily="18" charset="0"/>
                        </a:rPr>
                        <a:t>Date</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indent="-89535" algn="l">
                        <a:spcBef>
                          <a:spcPts val="15"/>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indent="-89535" algn="l">
                        <a:lnSpc>
                          <a:spcPct val="90000"/>
                        </a:lnSpc>
                      </a:pPr>
                      <a:r>
                        <a:rPr lang="en-US" sz="2800" dirty="0">
                          <a:solidFill>
                            <a:schemeClr val="tx1"/>
                          </a:solidFill>
                          <a:effectLst/>
                          <a:latin typeface="Times New Roman" panose="02020603050405020304" pitchFamily="18" charset="0"/>
                          <a:cs typeface="Times New Roman" panose="02020603050405020304" pitchFamily="18" charset="0"/>
                        </a:rPr>
                        <a:t> Brief</a:t>
                      </a:r>
                      <a:r>
                        <a:rPr lang="en-US" sz="2800" spc="-7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description</a:t>
                      </a:r>
                      <a:r>
                        <a:rPr lang="en-US" sz="2800" spc="-7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of</a:t>
                      </a:r>
                      <a:r>
                        <a:rPr lang="en-US" sz="2800" spc="-7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the</a:t>
                      </a:r>
                      <a:r>
                        <a:rPr lang="en-US" sz="2800" spc="-7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daily </a:t>
                      </a:r>
                      <a:r>
                        <a:rPr lang="en-US" sz="2800" spc="-10" dirty="0">
                          <a:solidFill>
                            <a:schemeClr val="tx1"/>
                          </a:solidFill>
                          <a:effectLst/>
                          <a:latin typeface="Times New Roman" panose="02020603050405020304" pitchFamily="18" charset="0"/>
                          <a:cs typeface="Times New Roman" panose="02020603050405020304" pitchFamily="18" charset="0"/>
                        </a:rPr>
                        <a:t>activity</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algn="l">
                        <a:spcBef>
                          <a:spcPts val="5"/>
                        </a:spcBef>
                      </a:pPr>
                      <a:r>
                        <a:rPr lang="en-US" sz="2800" dirty="0">
                          <a:solidFill>
                            <a:schemeClr val="tx1"/>
                          </a:solidFill>
                          <a:effectLst/>
                          <a:latin typeface="Times New Roman" panose="02020603050405020304" pitchFamily="18" charset="0"/>
                          <a:cs typeface="Times New Roman" panose="02020603050405020304" pitchFamily="18" charset="0"/>
                        </a:rPr>
                        <a:t> Learning</a:t>
                      </a:r>
                      <a:r>
                        <a:rPr lang="en-US" sz="2800" spc="-40" dirty="0">
                          <a:solidFill>
                            <a:schemeClr val="tx1"/>
                          </a:solidFill>
                          <a:effectLst/>
                          <a:latin typeface="Times New Roman" panose="02020603050405020304" pitchFamily="18" charset="0"/>
                          <a:cs typeface="Times New Roman" panose="02020603050405020304" pitchFamily="18" charset="0"/>
                        </a:rPr>
                        <a:t> </a:t>
                      </a:r>
                      <a:r>
                        <a:rPr lang="en-US" sz="2800" spc="-10" dirty="0">
                          <a:solidFill>
                            <a:schemeClr val="tx1"/>
                          </a:solidFill>
                          <a:effectLst/>
                          <a:latin typeface="Times New Roman" panose="02020603050405020304" pitchFamily="18" charset="0"/>
                          <a:cs typeface="Times New Roman" panose="02020603050405020304" pitchFamily="18" charset="0"/>
                        </a:rPr>
                        <a:t>Outcome</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0212233"/>
                  </a:ext>
                </a:extLst>
              </a:tr>
              <a:tr h="1192697">
                <a:tc>
                  <a:txBody>
                    <a:bodyPr/>
                    <a:lstStyle/>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algn="l">
                        <a:spcBef>
                          <a:spcPts val="5"/>
                        </a:spcBef>
                      </a:pPr>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82245" algn="l"/>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5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0"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1</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algn="l"/>
                      <a:r>
                        <a:rPr lang="en-US" sz="2800" dirty="0">
                          <a:solidFill>
                            <a:schemeClr val="tx1"/>
                          </a:solidFill>
                          <a:effectLst/>
                          <a:latin typeface="Times New Roman" panose="02020603050405020304" pitchFamily="18" charset="0"/>
                          <a:cs typeface="Times New Roman" panose="02020603050405020304" pitchFamily="18" charset="0"/>
                        </a:rPr>
                        <a:t> Received registration link from LMS Portal (To apply for internship through portal).</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800" b="0" dirty="0">
                          <a:solidFill>
                            <a:schemeClr val="tx1"/>
                          </a:solidFill>
                          <a:effectLst/>
                          <a:latin typeface="Times New Roman" panose="02020603050405020304" pitchFamily="18" charset="0"/>
                          <a:cs typeface="Times New Roman" panose="02020603050405020304" pitchFamily="18" charset="0"/>
                        </a:rPr>
                        <a:t> </a:t>
                      </a:r>
                      <a:endParaRPr lang="en-IN" sz="2800" b="0" dirty="0">
                        <a:solidFill>
                          <a:schemeClr val="tx1"/>
                        </a:solidFill>
                        <a:effectLst/>
                        <a:latin typeface="Times New Roman" panose="02020603050405020304" pitchFamily="18" charset="0"/>
                        <a:cs typeface="Times New Roman" panose="02020603050405020304" pitchFamily="18" charset="0"/>
                      </a:endParaRPr>
                    </a:p>
                    <a:p>
                      <a:pPr algn="l"/>
                      <a:r>
                        <a:rPr lang="en-US" sz="2800" b="0" dirty="0">
                          <a:solidFill>
                            <a:schemeClr val="tx1"/>
                          </a:solidFill>
                          <a:effectLst/>
                          <a:latin typeface="Times New Roman" panose="02020603050405020304" pitchFamily="18" charset="0"/>
                          <a:cs typeface="Times New Roman" panose="02020603050405020304" pitchFamily="18" charset="0"/>
                        </a:rPr>
                        <a:t> I applied and submitted my resume in my interested fields</a:t>
                      </a:r>
                      <a:endParaRPr lang="en-IN" sz="28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7033825"/>
                  </a:ext>
                </a:extLst>
              </a:tr>
              <a:tr h="1192697">
                <a:tc>
                  <a:txBody>
                    <a:bodyPr/>
                    <a:lstStyle/>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99390" algn="l"/>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45"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2</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algn="l"/>
                      <a:r>
                        <a:rPr lang="en-US" sz="2800" dirty="0">
                          <a:solidFill>
                            <a:schemeClr val="tx1"/>
                          </a:solidFill>
                          <a:effectLst/>
                          <a:latin typeface="Times New Roman" panose="02020603050405020304" pitchFamily="18" charset="0"/>
                          <a:cs typeface="Times New Roman" panose="02020603050405020304" pitchFamily="18" charset="0"/>
                        </a:rPr>
                        <a:t> Enrolled at </a:t>
                      </a:r>
                      <a:r>
                        <a:rPr lang="en-US" sz="2800" dirty="0" err="1">
                          <a:solidFill>
                            <a:schemeClr val="tx1"/>
                          </a:solidFill>
                          <a:effectLst/>
                          <a:latin typeface="Times New Roman" panose="02020603050405020304" pitchFamily="18" charset="0"/>
                          <a:cs typeface="Times New Roman" panose="02020603050405020304" pitchFamily="18" charset="0"/>
                        </a:rPr>
                        <a:t>Eduskills</a:t>
                      </a:r>
                      <a:r>
                        <a:rPr lang="en-US" sz="2800" dirty="0">
                          <a:solidFill>
                            <a:schemeClr val="tx1"/>
                          </a:solidFill>
                          <a:effectLst/>
                          <a:latin typeface="Times New Roman" panose="02020603050405020304" pitchFamily="18" charset="0"/>
                          <a:cs typeface="Times New Roman" panose="02020603050405020304" pitchFamily="18" charset="0"/>
                        </a:rPr>
                        <a:t> site after applying at APSCHE LMS portal.</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800" b="0" dirty="0">
                          <a:solidFill>
                            <a:schemeClr val="tx1"/>
                          </a:solidFill>
                          <a:effectLst/>
                          <a:latin typeface="Times New Roman" panose="02020603050405020304" pitchFamily="18" charset="0"/>
                          <a:cs typeface="Times New Roman" panose="02020603050405020304" pitchFamily="18" charset="0"/>
                        </a:rPr>
                        <a:t> </a:t>
                      </a:r>
                      <a:endParaRPr lang="en-IN" sz="2800" b="0" dirty="0">
                        <a:solidFill>
                          <a:schemeClr val="tx1"/>
                        </a:solidFill>
                        <a:effectLst/>
                        <a:latin typeface="Times New Roman" panose="02020603050405020304" pitchFamily="18" charset="0"/>
                        <a:cs typeface="Times New Roman" panose="02020603050405020304" pitchFamily="18" charset="0"/>
                      </a:endParaRPr>
                    </a:p>
                    <a:p>
                      <a:pPr algn="l"/>
                      <a:r>
                        <a:rPr lang="en-US" sz="2800" b="0" dirty="0">
                          <a:solidFill>
                            <a:schemeClr val="tx1"/>
                          </a:solidFill>
                          <a:effectLst/>
                          <a:latin typeface="Times New Roman" panose="02020603050405020304" pitchFamily="18" charset="0"/>
                          <a:cs typeface="Times New Roman" panose="02020603050405020304" pitchFamily="18" charset="0"/>
                        </a:rPr>
                        <a:t> Enrolled at </a:t>
                      </a:r>
                      <a:r>
                        <a:rPr lang="en-US" sz="2800" b="0" dirty="0" err="1">
                          <a:solidFill>
                            <a:schemeClr val="tx1"/>
                          </a:solidFill>
                          <a:effectLst/>
                          <a:latin typeface="Times New Roman" panose="02020603050405020304" pitchFamily="18" charset="0"/>
                          <a:cs typeface="Times New Roman" panose="02020603050405020304" pitchFamily="18" charset="0"/>
                        </a:rPr>
                        <a:t>Eduskill</a:t>
                      </a:r>
                      <a:r>
                        <a:rPr lang="en-US" sz="2800" b="0" dirty="0">
                          <a:solidFill>
                            <a:schemeClr val="tx1"/>
                          </a:solidFill>
                          <a:effectLst/>
                          <a:latin typeface="Times New Roman" panose="02020603050405020304" pitchFamily="18" charset="0"/>
                          <a:cs typeface="Times New Roman" panose="02020603050405020304" pitchFamily="18" charset="0"/>
                        </a:rPr>
                        <a:t> site</a:t>
                      </a:r>
                      <a:endParaRPr lang="en-IN" sz="28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755830"/>
                  </a:ext>
                </a:extLst>
              </a:tr>
              <a:tr h="1192697">
                <a:tc>
                  <a:txBody>
                    <a:bodyPr/>
                    <a:lstStyle/>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82245" algn="l">
                        <a:spcBef>
                          <a:spcPts val="5"/>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5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0"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3</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algn="l"/>
                      <a:r>
                        <a:rPr lang="en-US" sz="2800" dirty="0">
                          <a:solidFill>
                            <a:schemeClr val="tx1"/>
                          </a:solidFill>
                          <a:effectLst/>
                          <a:latin typeface="Times New Roman" panose="02020603050405020304" pitchFamily="18" charset="0"/>
                          <a:cs typeface="Times New Roman" panose="02020603050405020304" pitchFamily="18" charset="0"/>
                        </a:rPr>
                        <a:t> Received registration link to register for APSCHE- </a:t>
                      </a:r>
                      <a:r>
                        <a:rPr lang="en-US" sz="2800" dirty="0" err="1">
                          <a:solidFill>
                            <a:schemeClr val="tx1"/>
                          </a:solidFill>
                          <a:effectLst/>
                          <a:latin typeface="Times New Roman" panose="02020603050405020304" pitchFamily="18" charset="0"/>
                          <a:cs typeface="Times New Roman" panose="02020603050405020304" pitchFamily="18" charset="0"/>
                        </a:rPr>
                        <a:t>Eduskills</a:t>
                      </a:r>
                      <a:r>
                        <a:rPr lang="en-US" sz="2800" dirty="0">
                          <a:solidFill>
                            <a:schemeClr val="tx1"/>
                          </a:solidFill>
                          <a:effectLst/>
                          <a:latin typeface="Times New Roman" panose="02020603050405020304" pitchFamily="18" charset="0"/>
                          <a:cs typeface="Times New Roman" panose="02020603050405020304" pitchFamily="18" charset="0"/>
                        </a:rPr>
                        <a:t> virtual internship.</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800" b="0" dirty="0">
                          <a:solidFill>
                            <a:schemeClr val="tx1"/>
                          </a:solidFill>
                          <a:effectLst/>
                          <a:latin typeface="Times New Roman" panose="02020603050405020304" pitchFamily="18" charset="0"/>
                          <a:cs typeface="Times New Roman" panose="02020603050405020304" pitchFamily="18" charset="0"/>
                        </a:rPr>
                        <a:t> </a:t>
                      </a:r>
                      <a:endParaRPr lang="en-IN" sz="2800" b="0" dirty="0">
                        <a:solidFill>
                          <a:schemeClr val="tx1"/>
                        </a:solidFill>
                        <a:effectLst/>
                        <a:latin typeface="Times New Roman" panose="02020603050405020304" pitchFamily="18" charset="0"/>
                        <a:cs typeface="Times New Roman" panose="02020603050405020304" pitchFamily="18" charset="0"/>
                      </a:endParaRPr>
                    </a:p>
                    <a:p>
                      <a:pPr algn="l"/>
                      <a:r>
                        <a:rPr lang="en-US" sz="2800" b="0" dirty="0">
                          <a:solidFill>
                            <a:schemeClr val="tx1"/>
                          </a:solidFill>
                          <a:effectLst/>
                          <a:latin typeface="Times New Roman" panose="02020603050405020304" pitchFamily="18" charset="0"/>
                          <a:cs typeface="Times New Roman" panose="02020603050405020304" pitchFamily="18" charset="0"/>
                        </a:rPr>
                        <a:t> I registered for APSCHE </a:t>
                      </a:r>
                      <a:r>
                        <a:rPr lang="en-US" sz="2800" b="0" dirty="0" err="1">
                          <a:solidFill>
                            <a:schemeClr val="tx1"/>
                          </a:solidFill>
                          <a:effectLst/>
                          <a:latin typeface="Times New Roman" panose="02020603050405020304" pitchFamily="18" charset="0"/>
                          <a:cs typeface="Times New Roman" panose="02020603050405020304" pitchFamily="18" charset="0"/>
                        </a:rPr>
                        <a:t>Eduskills</a:t>
                      </a:r>
                      <a:r>
                        <a:rPr lang="en-US" sz="2800" b="0" dirty="0">
                          <a:solidFill>
                            <a:schemeClr val="tx1"/>
                          </a:solidFill>
                          <a:effectLst/>
                          <a:latin typeface="Times New Roman" panose="02020603050405020304" pitchFamily="18" charset="0"/>
                          <a:cs typeface="Times New Roman" panose="02020603050405020304" pitchFamily="18" charset="0"/>
                        </a:rPr>
                        <a:t> victual internship</a:t>
                      </a:r>
                      <a:endParaRPr lang="en-IN" sz="28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8632800"/>
                  </a:ext>
                </a:extLst>
              </a:tr>
              <a:tr h="1211103">
                <a:tc>
                  <a:txBody>
                    <a:bodyPr/>
                    <a:lstStyle/>
                    <a:p>
                      <a:pPr algn="l"/>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algn="l">
                        <a:spcBef>
                          <a:spcPts val="55"/>
                        </a:spcBef>
                      </a:pPr>
                      <a:r>
                        <a:rPr lang="en-US" sz="2800" dirty="0">
                          <a:solidFill>
                            <a:schemeClr val="tx1"/>
                          </a:solidFill>
                          <a:effectLst/>
                          <a:latin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cs typeface="Times New Roman" panose="02020603050405020304" pitchFamily="18" charset="0"/>
                      </a:endParaRPr>
                    </a:p>
                    <a:p>
                      <a:pPr marL="182245" algn="l"/>
                      <a:r>
                        <a:rPr lang="en-US" sz="2800" dirty="0">
                          <a:solidFill>
                            <a:schemeClr val="tx1"/>
                          </a:solidFill>
                          <a:effectLst/>
                          <a:latin typeface="Times New Roman" panose="02020603050405020304" pitchFamily="18" charset="0"/>
                          <a:cs typeface="Times New Roman" panose="02020603050405020304" pitchFamily="18" charset="0"/>
                        </a:rPr>
                        <a:t>Day</a:t>
                      </a:r>
                      <a:r>
                        <a:rPr lang="en-US" sz="2800" spc="155"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t>
                      </a:r>
                      <a:r>
                        <a:rPr lang="en-US" sz="2800" spc="10" dirty="0">
                          <a:solidFill>
                            <a:schemeClr val="tx1"/>
                          </a:solidFill>
                          <a:effectLst/>
                          <a:latin typeface="Times New Roman" panose="02020603050405020304" pitchFamily="18" charset="0"/>
                          <a:cs typeface="Times New Roman" panose="02020603050405020304" pitchFamily="18" charset="0"/>
                        </a:rPr>
                        <a:t> </a:t>
                      </a:r>
                      <a:r>
                        <a:rPr lang="en-US" sz="2800" spc="-50" dirty="0">
                          <a:solidFill>
                            <a:schemeClr val="tx1"/>
                          </a:solidFill>
                          <a:effectLst/>
                          <a:latin typeface="Times New Roman" panose="02020603050405020304" pitchFamily="18" charset="0"/>
                          <a:cs typeface="Times New Roman" panose="02020603050405020304" pitchFamily="18" charset="0"/>
                        </a:rPr>
                        <a:t>4</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algn="l"/>
                      <a:r>
                        <a:rPr lang="en-US" sz="2800" dirty="0">
                          <a:solidFill>
                            <a:schemeClr val="tx1"/>
                          </a:solidFill>
                          <a:effectLst/>
                          <a:latin typeface="Times New Roman" panose="02020603050405020304" pitchFamily="18" charset="0"/>
                          <a:cs typeface="Times New Roman" panose="02020603050405020304" pitchFamily="18" charset="0"/>
                        </a:rPr>
                        <a:t> Received mail that I have been shortlisted for AICTE skills Palo Alto Networks Certified Cybersecurity Entry-level Technician (PCCET) virtual internship</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800" b="0" dirty="0">
                          <a:solidFill>
                            <a:schemeClr val="tx1"/>
                          </a:solidFill>
                          <a:effectLst/>
                          <a:latin typeface="Times New Roman" panose="02020603050405020304" pitchFamily="18" charset="0"/>
                          <a:cs typeface="Times New Roman" panose="02020603050405020304" pitchFamily="18" charset="0"/>
                        </a:rPr>
                        <a:t> </a:t>
                      </a:r>
                      <a:endParaRPr lang="en-IN" sz="2800" b="0" dirty="0">
                        <a:solidFill>
                          <a:schemeClr val="tx1"/>
                        </a:solidFill>
                        <a:effectLst/>
                        <a:latin typeface="Times New Roman" panose="02020603050405020304" pitchFamily="18" charset="0"/>
                        <a:cs typeface="Times New Roman" panose="02020603050405020304" pitchFamily="18" charset="0"/>
                      </a:endParaRPr>
                    </a:p>
                    <a:p>
                      <a:pPr algn="l"/>
                      <a:r>
                        <a:rPr lang="en-US" sz="2800" b="0" dirty="0">
                          <a:solidFill>
                            <a:schemeClr val="tx1"/>
                          </a:solidFill>
                          <a:effectLst/>
                          <a:latin typeface="Times New Roman" panose="02020603050405020304" pitchFamily="18" charset="0"/>
                          <a:cs typeface="Times New Roman" panose="02020603050405020304" pitchFamily="18" charset="0"/>
                        </a:rPr>
                        <a:t> I got to know that I have to complete the PCCET virtual internship</a:t>
                      </a:r>
                      <a:endParaRPr lang="en-IN" sz="28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8121020"/>
                  </a:ext>
                </a:extLst>
              </a:tr>
              <a:tr h="1192697">
                <a:tc>
                  <a:txBody>
                    <a:bodyPr/>
                    <a:lstStyle/>
                    <a:p>
                      <a:pPr algn="l"/>
                      <a:r>
                        <a:rPr lang="en-US" sz="2800">
                          <a:solidFill>
                            <a:schemeClr val="tx1"/>
                          </a:solidFill>
                          <a:effectLst/>
                          <a:latin typeface="Times New Roman" panose="02020603050405020304" pitchFamily="18" charset="0"/>
                          <a:cs typeface="Times New Roman" panose="02020603050405020304" pitchFamily="18" charset="0"/>
                        </a:rPr>
                        <a:t> </a:t>
                      </a:r>
                      <a:endParaRPr lang="en-IN" sz="2800">
                        <a:solidFill>
                          <a:schemeClr val="tx1"/>
                        </a:solidFill>
                        <a:effectLst/>
                        <a:latin typeface="Times New Roman" panose="02020603050405020304" pitchFamily="18" charset="0"/>
                        <a:cs typeface="Times New Roman" panose="02020603050405020304" pitchFamily="18" charset="0"/>
                      </a:endParaRPr>
                    </a:p>
                    <a:p>
                      <a:pPr algn="l">
                        <a:spcBef>
                          <a:spcPts val="5"/>
                        </a:spcBef>
                      </a:pPr>
                      <a:r>
                        <a:rPr lang="en-US" sz="2800">
                          <a:solidFill>
                            <a:schemeClr val="tx1"/>
                          </a:solidFill>
                          <a:effectLst/>
                          <a:latin typeface="Times New Roman" panose="02020603050405020304" pitchFamily="18" charset="0"/>
                          <a:cs typeface="Times New Roman" panose="02020603050405020304" pitchFamily="18" charset="0"/>
                        </a:rPr>
                        <a:t> </a:t>
                      </a:r>
                      <a:endParaRPr lang="en-IN" sz="2800">
                        <a:solidFill>
                          <a:schemeClr val="tx1"/>
                        </a:solidFill>
                        <a:effectLst/>
                        <a:latin typeface="Times New Roman" panose="02020603050405020304" pitchFamily="18" charset="0"/>
                        <a:cs typeface="Times New Roman" panose="02020603050405020304" pitchFamily="18" charset="0"/>
                      </a:endParaRPr>
                    </a:p>
                    <a:p>
                      <a:pPr marL="182245" algn="l"/>
                      <a:r>
                        <a:rPr lang="en-US" sz="2800">
                          <a:solidFill>
                            <a:schemeClr val="tx1"/>
                          </a:solidFill>
                          <a:effectLst/>
                          <a:latin typeface="Times New Roman" panose="02020603050405020304" pitchFamily="18" charset="0"/>
                          <a:cs typeface="Times New Roman" panose="02020603050405020304" pitchFamily="18" charset="0"/>
                        </a:rPr>
                        <a:t>Day</a:t>
                      </a:r>
                      <a:r>
                        <a:rPr lang="en-US" sz="2800" spc="155">
                          <a:solidFill>
                            <a:schemeClr val="tx1"/>
                          </a:solidFill>
                          <a:effectLst/>
                          <a:latin typeface="Times New Roman" panose="02020603050405020304" pitchFamily="18" charset="0"/>
                          <a:cs typeface="Times New Roman" panose="02020603050405020304" pitchFamily="18" charset="0"/>
                        </a:rPr>
                        <a:t> </a:t>
                      </a:r>
                      <a:r>
                        <a:rPr lang="en-US" sz="2800">
                          <a:solidFill>
                            <a:schemeClr val="tx1"/>
                          </a:solidFill>
                          <a:effectLst/>
                          <a:latin typeface="Times New Roman" panose="02020603050405020304" pitchFamily="18" charset="0"/>
                          <a:cs typeface="Times New Roman" panose="02020603050405020304" pitchFamily="18" charset="0"/>
                        </a:rPr>
                        <a:t>–</a:t>
                      </a:r>
                      <a:r>
                        <a:rPr lang="en-US" sz="2800" spc="10">
                          <a:solidFill>
                            <a:schemeClr val="tx1"/>
                          </a:solidFill>
                          <a:effectLst/>
                          <a:latin typeface="Times New Roman" panose="02020603050405020304" pitchFamily="18" charset="0"/>
                          <a:cs typeface="Times New Roman" panose="02020603050405020304" pitchFamily="18" charset="0"/>
                        </a:rPr>
                        <a:t> </a:t>
                      </a:r>
                      <a:r>
                        <a:rPr lang="en-US" sz="2800" spc="-50">
                          <a:solidFill>
                            <a:schemeClr val="tx1"/>
                          </a:solidFill>
                          <a:effectLst/>
                          <a:latin typeface="Times New Roman" panose="02020603050405020304" pitchFamily="18" charset="0"/>
                          <a:cs typeface="Times New Roman" panose="02020603050405020304" pitchFamily="18" charset="0"/>
                        </a:rPr>
                        <a:t>5</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algn="l"/>
                      <a:r>
                        <a:rPr lang="en-US" sz="2800" dirty="0">
                          <a:solidFill>
                            <a:schemeClr val="tx1"/>
                          </a:solidFill>
                          <a:effectLst/>
                          <a:latin typeface="Times New Roman" panose="02020603050405020304" pitchFamily="18" charset="0"/>
                          <a:cs typeface="Times New Roman" panose="02020603050405020304" pitchFamily="18" charset="0"/>
                        </a:rPr>
                        <a:t> Explained how to access LMS, How to complete my modules, How to do labs, How to accept badge, How to get certificate</a:t>
                      </a:r>
                      <a:endParaRPr lang="en-IN" sz="2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800" b="0" dirty="0">
                          <a:solidFill>
                            <a:schemeClr val="tx1"/>
                          </a:solidFill>
                          <a:effectLst/>
                          <a:latin typeface="Times New Roman" panose="02020603050405020304" pitchFamily="18" charset="0"/>
                          <a:cs typeface="Times New Roman" panose="02020603050405020304" pitchFamily="18" charset="0"/>
                        </a:rPr>
                        <a:t> </a:t>
                      </a:r>
                      <a:endParaRPr lang="en-IN" sz="2800" b="0" dirty="0">
                        <a:solidFill>
                          <a:schemeClr val="tx1"/>
                        </a:solidFill>
                        <a:effectLst/>
                        <a:latin typeface="Times New Roman" panose="02020603050405020304" pitchFamily="18" charset="0"/>
                        <a:cs typeface="Times New Roman" panose="02020603050405020304" pitchFamily="18" charset="0"/>
                      </a:endParaRPr>
                    </a:p>
                    <a:p>
                      <a:pPr algn="l"/>
                      <a:r>
                        <a:rPr lang="en-US" sz="2800" b="0" dirty="0">
                          <a:solidFill>
                            <a:schemeClr val="tx1"/>
                          </a:solidFill>
                          <a:effectLst/>
                          <a:latin typeface="Times New Roman" panose="02020603050405020304" pitchFamily="18" charset="0"/>
                          <a:cs typeface="Times New Roman" panose="02020603050405020304" pitchFamily="18" charset="0"/>
                        </a:rPr>
                        <a:t> I understood the process of completion of the course</a:t>
                      </a:r>
                      <a:endParaRPr lang="en-IN" sz="28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5513816"/>
                  </a:ext>
                </a:extLst>
              </a:tr>
              <a:tr h="1590262">
                <a:tc>
                  <a:txBody>
                    <a:bodyPr/>
                    <a:lstStyle/>
                    <a:p>
                      <a:pPr algn="l"/>
                      <a:r>
                        <a:rPr lang="en-US" sz="2800">
                          <a:solidFill>
                            <a:schemeClr val="tx1"/>
                          </a:solidFill>
                          <a:effectLst/>
                          <a:latin typeface="Times New Roman" panose="02020603050405020304" pitchFamily="18" charset="0"/>
                          <a:cs typeface="Times New Roman" panose="02020603050405020304" pitchFamily="18" charset="0"/>
                        </a:rPr>
                        <a:t> </a:t>
                      </a:r>
                      <a:endParaRPr lang="en-IN" sz="2800">
                        <a:solidFill>
                          <a:schemeClr val="tx1"/>
                        </a:solidFill>
                        <a:effectLst/>
                        <a:latin typeface="Times New Roman" panose="02020603050405020304" pitchFamily="18" charset="0"/>
                        <a:cs typeface="Times New Roman" panose="02020603050405020304" pitchFamily="18" charset="0"/>
                      </a:endParaRPr>
                    </a:p>
                    <a:p>
                      <a:pPr algn="l"/>
                      <a:r>
                        <a:rPr lang="en-US" sz="2800">
                          <a:solidFill>
                            <a:schemeClr val="tx1"/>
                          </a:solidFill>
                          <a:effectLst/>
                          <a:latin typeface="Times New Roman" panose="02020603050405020304" pitchFamily="18" charset="0"/>
                          <a:cs typeface="Times New Roman" panose="02020603050405020304" pitchFamily="18" charset="0"/>
                        </a:rPr>
                        <a:t> </a:t>
                      </a:r>
                      <a:endParaRPr lang="en-IN" sz="2800">
                        <a:solidFill>
                          <a:schemeClr val="tx1"/>
                        </a:solidFill>
                        <a:effectLst/>
                        <a:latin typeface="Times New Roman" panose="02020603050405020304" pitchFamily="18" charset="0"/>
                        <a:cs typeface="Times New Roman" panose="02020603050405020304" pitchFamily="18" charset="0"/>
                      </a:endParaRPr>
                    </a:p>
                    <a:p>
                      <a:pPr marL="197485" algn="l"/>
                      <a:r>
                        <a:rPr lang="en-US" sz="2800">
                          <a:solidFill>
                            <a:schemeClr val="tx1"/>
                          </a:solidFill>
                          <a:effectLst/>
                          <a:latin typeface="Times New Roman" panose="02020603050405020304" pitchFamily="18" charset="0"/>
                          <a:cs typeface="Times New Roman" panose="02020603050405020304" pitchFamily="18" charset="0"/>
                        </a:rPr>
                        <a:t>Day</a:t>
                      </a:r>
                      <a:r>
                        <a:rPr lang="en-US" sz="2800" spc="120">
                          <a:solidFill>
                            <a:schemeClr val="tx1"/>
                          </a:solidFill>
                          <a:effectLst/>
                          <a:latin typeface="Times New Roman" panose="02020603050405020304" pitchFamily="18" charset="0"/>
                          <a:cs typeface="Times New Roman" panose="02020603050405020304" pitchFamily="18" charset="0"/>
                        </a:rPr>
                        <a:t> </a:t>
                      </a:r>
                      <a:r>
                        <a:rPr lang="en-US" sz="2800" spc="-35">
                          <a:solidFill>
                            <a:schemeClr val="tx1"/>
                          </a:solidFill>
                          <a:effectLst/>
                          <a:latin typeface="Times New Roman" panose="02020603050405020304" pitchFamily="18" charset="0"/>
                          <a:cs typeface="Times New Roman" panose="02020603050405020304" pitchFamily="18" charset="0"/>
                        </a:rPr>
                        <a:t>–6</a:t>
                      </a:r>
                      <a:endParaRPr lang="en-IN" sz="28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89535" algn="l"/>
                      <a:r>
                        <a:rPr lang="en-US" sz="2800" b="0" dirty="0">
                          <a:solidFill>
                            <a:schemeClr val="tx1"/>
                          </a:solidFill>
                          <a:effectLst/>
                          <a:latin typeface="Times New Roman" panose="02020603050405020304" pitchFamily="18" charset="0"/>
                          <a:cs typeface="Times New Roman" panose="02020603050405020304" pitchFamily="18" charset="0"/>
                        </a:rPr>
                        <a:t>What is Cyber security, Network security </a:t>
                      </a:r>
                      <a:r>
                        <a:rPr lang="en-US" sz="2800" b="0" dirty="0" err="1">
                          <a:solidFill>
                            <a:schemeClr val="tx1"/>
                          </a:solidFill>
                          <a:effectLst/>
                          <a:latin typeface="Times New Roman" panose="02020603050405020304" pitchFamily="18" charset="0"/>
                          <a:cs typeface="Times New Roman" panose="02020603050405020304" pitchFamily="18" charset="0"/>
                        </a:rPr>
                        <a:t>fundementals</a:t>
                      </a:r>
                      <a:r>
                        <a:rPr lang="en-US" sz="2800" b="0" dirty="0">
                          <a:solidFill>
                            <a:schemeClr val="tx1"/>
                          </a:solidFill>
                          <a:effectLst/>
                          <a:latin typeface="Times New Roman" panose="02020603050405020304" pitchFamily="18" charset="0"/>
                          <a:cs typeface="Times New Roman" panose="02020603050405020304" pitchFamily="18" charset="0"/>
                        </a:rPr>
                        <a:t>, Cyber security fundamentals, Cloud security fundamentals, Security operation fundamentals</a:t>
                      </a:r>
                      <a:endParaRPr lang="en-IN" sz="28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800" b="0" dirty="0">
                          <a:solidFill>
                            <a:schemeClr val="tx1"/>
                          </a:solidFill>
                          <a:effectLst/>
                          <a:latin typeface="Times New Roman" panose="02020603050405020304" pitchFamily="18" charset="0"/>
                          <a:cs typeface="Times New Roman" panose="02020603050405020304" pitchFamily="18" charset="0"/>
                        </a:rPr>
                        <a:t> </a:t>
                      </a:r>
                      <a:endParaRPr lang="en-IN" sz="2800" b="0" dirty="0">
                        <a:solidFill>
                          <a:schemeClr val="tx1"/>
                        </a:solidFill>
                        <a:effectLst/>
                        <a:latin typeface="Times New Roman" panose="02020603050405020304" pitchFamily="18" charset="0"/>
                        <a:cs typeface="Times New Roman" panose="02020603050405020304" pitchFamily="18" charset="0"/>
                      </a:endParaRPr>
                    </a:p>
                    <a:p>
                      <a:pPr algn="l"/>
                      <a:r>
                        <a:rPr lang="en-US" sz="2800" b="0" dirty="0">
                          <a:solidFill>
                            <a:schemeClr val="tx1"/>
                          </a:solidFill>
                          <a:effectLst/>
                          <a:latin typeface="Times New Roman" panose="02020603050405020304" pitchFamily="18" charset="0"/>
                          <a:cs typeface="Times New Roman" panose="02020603050405020304" pitchFamily="18" charset="0"/>
                        </a:rPr>
                        <a:t> Introduction to cyber security</a:t>
                      </a:r>
                      <a:endParaRPr lang="en-IN" sz="2800" b="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9518728"/>
                  </a:ext>
                </a:extLst>
              </a:tr>
            </a:tbl>
          </a:graphicData>
        </a:graphic>
      </p:graphicFrame>
    </p:spTree>
    <p:extLst>
      <p:ext uri="{BB962C8B-B14F-4D97-AF65-F5344CB8AC3E}">
        <p14:creationId xmlns:p14="http://schemas.microsoft.com/office/powerpoint/2010/main" val="22838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2D4C6D-6691-5C03-A2BF-9CE89EF9F70C}"/>
              </a:ext>
            </a:extLst>
          </p:cNvPr>
          <p:cNvPicPr>
            <a:picLocks noChangeAspect="1"/>
          </p:cNvPicPr>
          <p:nvPr/>
        </p:nvPicPr>
        <p:blipFill rotWithShape="1">
          <a:blip r:embed="rId2"/>
          <a:srcRect l="3917" t="8218" r="1614" b="4122"/>
          <a:stretch/>
        </p:blipFill>
        <p:spPr>
          <a:xfrm>
            <a:off x="1333500" y="1066800"/>
            <a:ext cx="15621000" cy="8153400"/>
          </a:xfrm>
          <a:prstGeom prst="rect">
            <a:avLst/>
          </a:prstGeom>
        </p:spPr>
      </p:pic>
    </p:spTree>
    <p:extLst>
      <p:ext uri="{BB962C8B-B14F-4D97-AF65-F5344CB8AC3E}">
        <p14:creationId xmlns:p14="http://schemas.microsoft.com/office/powerpoint/2010/main" val="92019523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632</TotalTime>
  <Words>1296</Words>
  <Application>Microsoft Office PowerPoint</Application>
  <PresentationFormat>Custom</PresentationFormat>
  <Paragraphs>163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Wingdings</vt:lpstr>
      <vt:lpstr>Times New Roman</vt:lpstr>
      <vt:lpstr>Corbel</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Internship Report Dark Blue and Yellow Photo Centric Minimal Presentation</dc:title>
  <dc:creator>USER</dc:creator>
  <cp:lastModifiedBy>Jai Kiran Pampana</cp:lastModifiedBy>
  <cp:revision>31</cp:revision>
  <dcterms:created xsi:type="dcterms:W3CDTF">2006-08-16T00:00:00Z</dcterms:created>
  <dcterms:modified xsi:type="dcterms:W3CDTF">2024-04-20T05:30:19Z</dcterms:modified>
  <dc:identifier>DAGCqvafNSs</dc:identifier>
</cp:coreProperties>
</file>