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sldIdLst>
    <p:sldId id="256" r:id="rId2"/>
    <p:sldId id="260" r:id="rId3"/>
    <p:sldId id="257" r:id="rId4"/>
    <p:sldId id="304" r:id="rId5"/>
    <p:sldId id="303" r:id="rId6"/>
    <p:sldId id="299" r:id="rId7"/>
    <p:sldId id="298" r:id="rId8"/>
    <p:sldId id="300" r:id="rId9"/>
    <p:sldId id="301" r:id="rId10"/>
    <p:sldId id="306" r:id="rId11"/>
  </p:sldIdLst>
  <p:sldSz cx="18288000" cy="10287000"/>
  <p:notesSz cx="6858000" cy="9144000"/>
  <p:embeddedFontLst>
    <p:embeddedFont>
      <p:font typeface="Anydore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79D66-C391-4FBA-BB79-9EE6EE4F09B5}">
          <p14:sldIdLst>
            <p14:sldId id="256"/>
          </p14:sldIdLst>
        </p14:section>
        <p14:section name="Information" id="{19600317-5D98-4E3A-9846-3E077008ECA8}">
          <p14:sldIdLst>
            <p14:sldId id="260"/>
            <p14:sldId id="257"/>
            <p14:sldId id="304"/>
            <p14:sldId id="303"/>
            <p14:sldId id="299"/>
            <p14:sldId id="298"/>
            <p14:sldId id="300"/>
            <p14:sldId id="301"/>
          </p14:sldIdLst>
        </p14:section>
        <p14:section name="Outro" id="{8364274B-487A-483A-B78D-521012951934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330"/>
    <a:srgbClr val="E19251"/>
    <a:srgbClr val="FFE4AF"/>
    <a:srgbClr val="FF5A3E"/>
    <a:srgbClr val="F6F2EF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44" autoAdjust="0"/>
    <p:restoredTop sz="94296" autoAdjust="0"/>
  </p:normalViewPr>
  <p:slideViewPr>
    <p:cSldViewPr>
      <p:cViewPr varScale="1">
        <p:scale>
          <a:sx n="57" d="100"/>
          <a:sy n="57" d="100"/>
        </p:scale>
        <p:origin x="1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KIRAN" userId="629e15ed6a692fa2" providerId="LiveId" clId="{D4C6A916-46B2-4E1C-9B87-6358E4408FBD}"/>
    <pc:docChg chg="custSel modSld">
      <pc:chgData name="JAI KIRAN" userId="629e15ed6a692fa2" providerId="LiveId" clId="{D4C6A916-46B2-4E1C-9B87-6358E4408FBD}" dt="2023-07-24T06:32:30.426" v="48" actId="1076"/>
      <pc:docMkLst>
        <pc:docMk/>
      </pc:docMkLst>
      <pc:sldChg chg="modSp mod">
        <pc:chgData name="JAI KIRAN" userId="629e15ed6a692fa2" providerId="LiveId" clId="{D4C6A916-46B2-4E1C-9B87-6358E4408FBD}" dt="2023-07-18T07:53:35.666" v="42" actId="1076"/>
        <pc:sldMkLst>
          <pc:docMk/>
          <pc:sldMk cId="0" sldId="256"/>
        </pc:sldMkLst>
        <pc:spChg chg="mod">
          <ac:chgData name="JAI KIRAN" userId="629e15ed6a692fa2" providerId="LiveId" clId="{D4C6A916-46B2-4E1C-9B87-6358E4408FBD}" dt="2023-07-06T09:21:48.766" v="36" actId="14100"/>
          <ac:spMkLst>
            <pc:docMk/>
            <pc:sldMk cId="0" sldId="256"/>
            <ac:spMk id="15" creationId="{9B44D88A-9DF9-905E-64D2-B1B5027B5944}"/>
          </ac:spMkLst>
        </pc:spChg>
        <pc:grpChg chg="mod">
          <ac:chgData name="JAI KIRAN" userId="629e15ed6a692fa2" providerId="LiveId" clId="{D4C6A916-46B2-4E1C-9B87-6358E4408FBD}" dt="2023-07-18T07:53:35.666" v="42" actId="1076"/>
          <ac:grpSpMkLst>
            <pc:docMk/>
            <pc:sldMk cId="0" sldId="256"/>
            <ac:grpSpMk id="9" creationId="{77030763-3ACD-194C-5985-4B7C634C64B7}"/>
          </ac:grpSpMkLst>
        </pc:grpChg>
      </pc:sldChg>
      <pc:sldChg chg="modSp mod">
        <pc:chgData name="JAI KIRAN" userId="629e15ed6a692fa2" providerId="LiveId" clId="{D4C6A916-46B2-4E1C-9B87-6358E4408FBD}" dt="2023-07-06T09:23:37.066" v="40" actId="1076"/>
        <pc:sldMkLst>
          <pc:docMk/>
          <pc:sldMk cId="0" sldId="257"/>
        </pc:sldMkLst>
        <pc:grpChg chg="mod">
          <ac:chgData name="JAI KIRAN" userId="629e15ed6a692fa2" providerId="LiveId" clId="{D4C6A916-46B2-4E1C-9B87-6358E4408FBD}" dt="2023-07-06T09:23:37.066" v="40" actId="1076"/>
          <ac:grpSpMkLst>
            <pc:docMk/>
            <pc:sldMk cId="0" sldId="257"/>
            <ac:grpSpMk id="8" creationId="{26CAD0F4-EFC8-1F5A-4364-B49C64EBCCC4}"/>
          </ac:grpSpMkLst>
        </pc:grpChg>
      </pc:sldChg>
      <pc:sldChg chg="addSp delSp modSp mod">
        <pc:chgData name="JAI KIRAN" userId="629e15ed6a692fa2" providerId="LiveId" clId="{D4C6A916-46B2-4E1C-9B87-6358E4408FBD}" dt="2023-07-06T09:17:45.651" v="5" actId="478"/>
        <pc:sldMkLst>
          <pc:docMk/>
          <pc:sldMk cId="0" sldId="258"/>
        </pc:sldMkLst>
        <pc:picChg chg="add del mod">
          <ac:chgData name="JAI KIRAN" userId="629e15ed6a692fa2" providerId="LiveId" clId="{D4C6A916-46B2-4E1C-9B87-6358E4408FBD}" dt="2023-07-06T09:17:45.651" v="5" actId="478"/>
          <ac:picMkLst>
            <pc:docMk/>
            <pc:sldMk cId="0" sldId="258"/>
            <ac:picMk id="10" creationId="{5CF19E88-F4AE-23B1-DF82-9BBB5AED2AB4}"/>
          </ac:picMkLst>
        </pc:picChg>
      </pc:sldChg>
      <pc:sldChg chg="addSp delSp modSp mod">
        <pc:chgData name="JAI KIRAN" userId="629e15ed6a692fa2" providerId="LiveId" clId="{D4C6A916-46B2-4E1C-9B87-6358E4408FBD}" dt="2023-07-24T06:32:30.426" v="48" actId="1076"/>
        <pc:sldMkLst>
          <pc:docMk/>
          <pc:sldMk cId="0" sldId="267"/>
        </pc:sldMkLst>
        <pc:spChg chg="mod">
          <ac:chgData name="JAI KIRAN" userId="629e15ed6a692fa2" providerId="LiveId" clId="{D4C6A916-46B2-4E1C-9B87-6358E4408FBD}" dt="2023-07-06T09:20:12.208" v="11" actId="1076"/>
          <ac:spMkLst>
            <pc:docMk/>
            <pc:sldMk cId="0" sldId="267"/>
            <ac:spMk id="9" creationId="{00000000-0000-0000-0000-000000000000}"/>
          </ac:spMkLst>
        </pc:spChg>
        <pc:spChg chg="mod ord">
          <ac:chgData name="JAI KIRAN" userId="629e15ed6a692fa2" providerId="LiveId" clId="{D4C6A916-46B2-4E1C-9B87-6358E4408FBD}" dt="2023-07-24T06:32:30.426" v="48" actId="1076"/>
          <ac:spMkLst>
            <pc:docMk/>
            <pc:sldMk cId="0" sldId="267"/>
            <ac:spMk id="19" creationId="{1A0623B1-F613-BEC7-D8E4-02D7757F8FD2}"/>
          </ac:spMkLst>
        </pc:spChg>
        <pc:picChg chg="add mod">
          <ac:chgData name="JAI KIRAN" userId="629e15ed6a692fa2" providerId="LiveId" clId="{D4C6A916-46B2-4E1C-9B87-6358E4408FBD}" dt="2023-07-24T06:32:21.276" v="47" actId="1076"/>
          <ac:picMkLst>
            <pc:docMk/>
            <pc:sldMk cId="0" sldId="267"/>
            <ac:picMk id="3" creationId="{24748615-6B19-4470-1493-8FE15C5B9A2F}"/>
          </ac:picMkLst>
        </pc:picChg>
        <pc:picChg chg="del mod">
          <ac:chgData name="JAI KIRAN" userId="629e15ed6a692fa2" providerId="LiveId" clId="{D4C6A916-46B2-4E1C-9B87-6358E4408FBD}" dt="2023-07-06T09:19:37.942" v="8" actId="478"/>
          <ac:picMkLst>
            <pc:docMk/>
            <pc:sldMk cId="0" sldId="267"/>
            <ac:picMk id="18" creationId="{E9E36972-7E31-D342-E913-F46EBC0F2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01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08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381000" y="9182100"/>
            <a:ext cx="4634548" cy="396043"/>
          </a:xfrm>
          <a:custGeom>
            <a:avLst/>
            <a:gdLst/>
            <a:ahLst/>
            <a:cxnLst/>
            <a:rect l="l" t="t" r="r" b="b"/>
            <a:pathLst>
              <a:path w="4634548" h="396043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4D88A-9DF9-905E-64D2-B1B5027B5944}"/>
              </a:ext>
            </a:extLst>
          </p:cNvPr>
          <p:cNvSpPr txBox="1"/>
          <p:nvPr/>
        </p:nvSpPr>
        <p:spPr>
          <a:xfrm>
            <a:off x="10600158" y="7693053"/>
            <a:ext cx="7315200" cy="1150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328"/>
              </a:lnSpc>
            </a:pPr>
            <a:r>
              <a:rPr lang="en-US" sz="6663" spc="279" dirty="0">
                <a:solidFill>
                  <a:srgbClr val="825330"/>
                </a:solidFill>
                <a:latin typeface="Anydore" panose="02000500000000000000" pitchFamily="2" charset="0"/>
              </a:rPr>
              <a:t>By Pampana Jai kiran</a:t>
            </a:r>
          </a:p>
        </p:txBody>
      </p:sp>
      <p:pic>
        <p:nvPicPr>
          <p:cNvPr id="1028" name="Picture 4" descr="Analytics, computer, graph, laptop icon - Download on Iconfinder">
            <a:extLst>
              <a:ext uri="{FF2B5EF4-FFF2-40B4-BE49-F238E27FC236}">
                <a16:creationId xmlns:a16="http://schemas.microsoft.com/office/drawing/2014/main" id="{64B8D036-262A-44AA-21B5-2BAABA7C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2" y="-42752"/>
            <a:ext cx="9224852" cy="922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DDE593-B66C-EDFE-EF05-5403CD7A46BC}"/>
              </a:ext>
            </a:extLst>
          </p:cNvPr>
          <p:cNvSpPr txBox="1"/>
          <p:nvPr/>
        </p:nvSpPr>
        <p:spPr>
          <a:xfrm>
            <a:off x="7629185" y="5792548"/>
            <a:ext cx="10344830" cy="1562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462"/>
              </a:lnSpc>
            </a:pPr>
            <a:r>
              <a:rPr lang="en-US" sz="1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3413B-7BD6-E2DA-E325-FFEED871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4800B-D4F8-7329-859C-E05972E0E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12226"/>
            <a:ext cx="7848600" cy="60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F5ABA-1E98-5293-088E-BAD1FA526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C7251-56C9-0F0F-FE3B-7D7C3533A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4D50F-A90D-49FD-50D4-2159A4BAF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D08DE5F-27F2-EC0F-5F5F-3C916D76A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E97C8-5123-BCA7-90EA-56A48261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8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AD3B-3462-BE05-2D0B-401EB834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F1BE0-907A-52F6-8E45-75E2E8BCC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3764C-03F4-A552-5FC6-93E21FB8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2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6</Words>
  <Application>Microsoft Office PowerPoint</Application>
  <PresentationFormat>Custom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</vt:lpstr>
      <vt:lpstr>Anydore</vt:lpstr>
      <vt:lpstr>Times New Roman</vt:lpstr>
      <vt:lpstr>Wingdings 3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Orange Neutral Delicate Organic Fashion Marketing Presentation</dc:title>
  <dc:creator>Tejus Kandipilli</dc:creator>
  <cp:lastModifiedBy>JAI KIRAN</cp:lastModifiedBy>
  <cp:revision>60</cp:revision>
  <dcterms:created xsi:type="dcterms:W3CDTF">2006-08-16T00:00:00Z</dcterms:created>
  <dcterms:modified xsi:type="dcterms:W3CDTF">2023-12-15T01:02:39Z</dcterms:modified>
  <dc:identifier>DAFmdBQh4YU</dc:identifier>
</cp:coreProperties>
</file>