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9997942/f/7e9c82a8-e052-4cd5-ac8e-62c562e2e1e5/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Sheet3!$B$2:$B$17</c:f>
              <c:numCache>
                <c:formatCode>General</c:formatCode>
                <c:ptCount val="16"/>
                <c:pt idx="0">
                  <c:v>0.0</c:v>
                </c:pt>
                <c:pt idx="1">
                  <c:v>0.0</c:v>
                </c:pt>
                <c:pt idx="2">
                  <c:v>8.0</c:v>
                </c:pt>
                <c:pt idx="3">
                  <c:v>9.0</c:v>
                </c:pt>
                <c:pt idx="4">
                  <c:v>3.0</c:v>
                </c:pt>
                <c:pt idx="5">
                  <c:v>5.0</c:v>
                </c:pt>
                <c:pt idx="6">
                  <c:v>7.0</c:v>
                </c:pt>
                <c:pt idx="7">
                  <c:v>4.0</c:v>
                </c:pt>
                <c:pt idx="8">
                  <c:v>4.0</c:v>
                </c:pt>
                <c:pt idx="9">
                  <c:v>10.0</c:v>
                </c:pt>
                <c:pt idx="10">
                  <c:v>11.0</c:v>
                </c:pt>
                <c:pt idx="11">
                  <c:v>4.0</c:v>
                </c:pt>
                <c:pt idx="12">
                  <c:v>10.0</c:v>
                </c:pt>
                <c:pt idx="13">
                  <c:v>8.0</c:v>
                </c:pt>
                <c:pt idx="14">
                  <c:v>12.0</c:v>
                </c:pt>
                <c:pt idx="15">
                  <c:v>95.0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Sheet3!$C$2:$C$17</c:f>
              <c:numCache>
                <c:formatCode>General</c:formatCode>
                <c:ptCount val="16"/>
                <c:pt idx="1">
                  <c:v>0.0</c:v>
                </c:pt>
                <c:pt idx="2">
                  <c:v>11.0</c:v>
                </c:pt>
                <c:pt idx="3">
                  <c:v>12.0</c:v>
                </c:pt>
                <c:pt idx="4">
                  <c:v>10.0</c:v>
                </c:pt>
                <c:pt idx="5">
                  <c:v>5.0</c:v>
                </c:pt>
                <c:pt idx="6">
                  <c:v>10.0</c:v>
                </c:pt>
                <c:pt idx="7">
                  <c:v>6.0</c:v>
                </c:pt>
                <c:pt idx="8">
                  <c:v>4.0</c:v>
                </c:pt>
                <c:pt idx="9">
                  <c:v>8.0</c:v>
                </c:pt>
                <c:pt idx="10">
                  <c:v>4.0</c:v>
                </c:pt>
                <c:pt idx="11">
                  <c:v>5.0</c:v>
                </c:pt>
                <c:pt idx="12">
                  <c:v>6.0</c:v>
                </c:pt>
                <c:pt idx="13">
                  <c:v>8.0</c:v>
                </c:pt>
                <c:pt idx="14">
                  <c:v>6.0</c:v>
                </c:pt>
                <c:pt idx="15">
                  <c:v>95.0</c:v>
                </c:pt>
              </c:numCache>
            </c:numRef>
          </c:val>
        </c:ser>
        <c:ser>
          <c:idx val="2"/>
          <c:order val="2"/>
          <c:tx>
            <c:strRef>
              <c:f>Sheet3!$D$1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Sheet3!$D$2:$D$17</c:f>
              <c:numCache>
                <c:formatCode>General</c:formatCode>
                <c:ptCount val="16"/>
                <c:pt idx="1">
                  <c:v>0.0</c:v>
                </c:pt>
                <c:pt idx="2">
                  <c:v>1.0</c:v>
                </c:pt>
                <c:pt idx="5">
                  <c:v>2.0</c:v>
                </c:pt>
                <c:pt idx="6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6.0</c:v>
                </c:pt>
              </c:numCache>
            </c:numRef>
          </c:val>
        </c:ser>
        <c:ser>
          <c:idx val="3"/>
          <c:order val="3"/>
          <c:tx>
            <c:strRef>
              <c:f>Sheet3!$E$1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Sheet3!$A$2:$A$17</c:f>
              <c:strCache>
                <c:ptCount val="16"/>
                <c:pt idx="0">
                  <c:v>Count of Employee performance </c:v>
                </c:pt>
                <c:pt idx="1">
                  <c:v>Department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  <c:pt idx="9">
                  <c:v>Product Management</c:v>
                </c:pt>
                <c:pt idx="10">
                  <c:v>Research and Development</c:v>
                </c:pt>
                <c:pt idx="11">
                  <c:v>Sales</c:v>
                </c:pt>
                <c:pt idx="12">
                  <c:v>Services</c:v>
                </c:pt>
                <c:pt idx="13">
                  <c:v>Support</c:v>
                </c:pt>
                <c:pt idx="14">
                  <c:v>Training</c:v>
                </c:pt>
                <c:pt idx="15">
                  <c:v>Grand Total</c:v>
                </c:pt>
              </c:strCache>
            </c:strRef>
          </c:cat>
          <c:val>
            <c:numRef>
              <c:f>Sheet3!$E$2:$E$17</c:f>
              <c:numCache>
                <c:formatCode>General</c:formatCode>
                <c:ptCount val="16"/>
                <c:pt idx="1">
                  <c:v>0.0</c:v>
                </c:pt>
                <c:pt idx="2">
                  <c:v>20.0</c:v>
                </c:pt>
                <c:pt idx="3">
                  <c:v>21.0</c:v>
                </c:pt>
                <c:pt idx="4">
                  <c:v>13.0</c:v>
                </c:pt>
                <c:pt idx="5">
                  <c:v>12.0</c:v>
                </c:pt>
                <c:pt idx="6">
                  <c:v>18.0</c:v>
                </c:pt>
                <c:pt idx="7">
                  <c:v>10.0</c:v>
                </c:pt>
                <c:pt idx="8">
                  <c:v>8.0</c:v>
                </c:pt>
                <c:pt idx="9">
                  <c:v>18.0</c:v>
                </c:pt>
                <c:pt idx="10">
                  <c:v>15.0</c:v>
                </c:pt>
                <c:pt idx="11">
                  <c:v>9.0</c:v>
                </c:pt>
                <c:pt idx="12">
                  <c:v>16.0</c:v>
                </c:pt>
                <c:pt idx="13">
                  <c:v>17.0</c:v>
                </c:pt>
                <c:pt idx="14">
                  <c:v>19.0</c:v>
                </c:pt>
                <c:pt idx="15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2669968"/>
        <c:axId val="108157558"/>
      </c:barChart>
      <c:catAx>
        <c:axId val="742669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57558"/>
        <c:crosses val="autoZero"/>
        <c:auto val="1"/>
        <c:lblAlgn val="ctr"/>
        <c:lblOffset val="100"/>
        <c:noMultiLvlLbl val="0"/>
      </c:catAx>
      <c:valAx>
        <c:axId val="1081575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66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i</a:t>
            </a:r>
            <a:r>
              <a:rPr sz="2400" lang="en-US"/>
              <a:t>k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2936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573185" y="1881382"/>
          <a:ext cx="8432799" cy="3635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1513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1869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1869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2936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513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003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8026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2024-09-10T07:44:27Z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97528c34dd9d4c748b4c41fcd1b80c0a</vt:lpwstr>
  </property>
</Properties>
</file>