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2713A-D0D8-4DD1-98BE-19F41B7E324C}" v="52" dt="2022-12-07T20:47:47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" userId="cbedd94873f3de6d" providerId="LiveId" clId="{5712713A-D0D8-4DD1-98BE-19F41B7E324C}"/>
    <pc:docChg chg="undo custSel addSld delSld modSld">
      <pc:chgData name="Jaime" userId="cbedd94873f3de6d" providerId="LiveId" clId="{5712713A-D0D8-4DD1-98BE-19F41B7E324C}" dt="2022-12-07T20:47:47.581" v="1372" actId="1076"/>
      <pc:docMkLst>
        <pc:docMk/>
      </pc:docMkLst>
      <pc:sldChg chg="modSp">
        <pc:chgData name="Jaime" userId="cbedd94873f3de6d" providerId="LiveId" clId="{5712713A-D0D8-4DD1-98BE-19F41B7E324C}" dt="2022-12-07T20:47:47.581" v="1372" actId="1076"/>
        <pc:sldMkLst>
          <pc:docMk/>
          <pc:sldMk cId="2971833260" sldId="256"/>
        </pc:sldMkLst>
        <pc:picChg chg="mod">
          <ac:chgData name="Jaime" userId="cbedd94873f3de6d" providerId="LiveId" clId="{5712713A-D0D8-4DD1-98BE-19F41B7E324C}" dt="2022-12-07T20:19:07.842" v="223" actId="14100"/>
          <ac:picMkLst>
            <pc:docMk/>
            <pc:sldMk cId="2971833260" sldId="256"/>
            <ac:picMk id="6" creationId="{7EBDA2CC-1177-468D-77FB-AC61985FE97B}"/>
          </ac:picMkLst>
        </pc:picChg>
        <pc:picChg chg="mod">
          <ac:chgData name="Jaime" userId="cbedd94873f3de6d" providerId="LiveId" clId="{5712713A-D0D8-4DD1-98BE-19F41B7E324C}" dt="2022-12-07T20:47:47.581" v="1372" actId="1076"/>
          <ac:picMkLst>
            <pc:docMk/>
            <pc:sldMk cId="2971833260" sldId="256"/>
            <ac:picMk id="1028" creationId="{3C323650-08C1-A5D2-5202-FA73C8A9FF1A}"/>
          </ac:picMkLst>
        </pc:picChg>
      </pc:sldChg>
      <pc:sldChg chg="addSp delSp modSp new mod">
        <pc:chgData name="Jaime" userId="cbedd94873f3de6d" providerId="LiveId" clId="{5712713A-D0D8-4DD1-98BE-19F41B7E324C}" dt="2022-12-07T20:43:21.590" v="1115" actId="1076"/>
        <pc:sldMkLst>
          <pc:docMk/>
          <pc:sldMk cId="2618346260" sldId="257"/>
        </pc:sldMkLst>
        <pc:spChg chg="mod ord">
          <ac:chgData name="Jaime" userId="cbedd94873f3de6d" providerId="LiveId" clId="{5712713A-D0D8-4DD1-98BE-19F41B7E324C}" dt="2022-12-07T20:14:43.015" v="22" actId="207"/>
          <ac:spMkLst>
            <pc:docMk/>
            <pc:sldMk cId="2618346260" sldId="257"/>
            <ac:spMk id="2" creationId="{31315C5E-5F32-4719-C56B-64E63C81E62E}"/>
          </ac:spMkLst>
        </pc:spChg>
        <pc:spChg chg="add del mod">
          <ac:chgData name="Jaime" userId="cbedd94873f3de6d" providerId="LiveId" clId="{5712713A-D0D8-4DD1-98BE-19F41B7E324C}" dt="2022-12-07T20:43:21.590" v="1115" actId="1076"/>
          <ac:spMkLst>
            <pc:docMk/>
            <pc:sldMk cId="2618346260" sldId="257"/>
            <ac:spMk id="3" creationId="{0E2BB751-0DA8-A2A6-47FF-963563CB9D64}"/>
          </ac:spMkLst>
        </pc:spChg>
        <pc:picChg chg="add mod">
          <ac:chgData name="Jaime" userId="cbedd94873f3de6d" providerId="LiveId" clId="{5712713A-D0D8-4DD1-98BE-19F41B7E324C}" dt="2022-12-07T20:14:59.891" v="28" actId="167"/>
          <ac:picMkLst>
            <pc:docMk/>
            <pc:sldMk cId="2618346260" sldId="257"/>
            <ac:picMk id="4" creationId="{A3B7516E-8083-1D2E-8A4C-83490A0D3D24}"/>
          </ac:picMkLst>
        </pc:picChg>
        <pc:picChg chg="add del mod">
          <ac:chgData name="Jaime" userId="cbedd94873f3de6d" providerId="LiveId" clId="{5712713A-D0D8-4DD1-98BE-19F41B7E324C}" dt="2022-12-07T20:14:51.465" v="24"/>
          <ac:picMkLst>
            <pc:docMk/>
            <pc:sldMk cId="2618346260" sldId="257"/>
            <ac:picMk id="5" creationId="{FBD08F2D-972F-1802-1B49-3FEB97F37BA7}"/>
          </ac:picMkLst>
        </pc:picChg>
        <pc:picChg chg="add mod">
          <ac:chgData name="Jaime" userId="cbedd94873f3de6d" providerId="LiveId" clId="{5712713A-D0D8-4DD1-98BE-19F41B7E324C}" dt="2022-12-07T20:15:14.966" v="33" actId="14100"/>
          <ac:picMkLst>
            <pc:docMk/>
            <pc:sldMk cId="2618346260" sldId="257"/>
            <ac:picMk id="6" creationId="{0CFDB6A3-F1A9-525B-C977-B885C955566D}"/>
          </ac:picMkLst>
        </pc:picChg>
        <pc:picChg chg="add mod">
          <ac:chgData name="Jaime" userId="cbedd94873f3de6d" providerId="LiveId" clId="{5712713A-D0D8-4DD1-98BE-19F41B7E324C}" dt="2022-12-07T20:17:53.039" v="184" actId="1076"/>
          <ac:picMkLst>
            <pc:docMk/>
            <pc:sldMk cId="2618346260" sldId="257"/>
            <ac:picMk id="7" creationId="{455F7864-DCC2-8288-D67F-FED385376A67}"/>
          </ac:picMkLst>
        </pc:picChg>
      </pc:sldChg>
      <pc:sldChg chg="addSp delSp modSp add mod">
        <pc:chgData name="Jaime" userId="cbedd94873f3de6d" providerId="LiveId" clId="{5712713A-D0D8-4DD1-98BE-19F41B7E324C}" dt="2022-12-07T20:18:42.766" v="221" actId="1076"/>
        <pc:sldMkLst>
          <pc:docMk/>
          <pc:sldMk cId="671220966" sldId="258"/>
        </pc:sldMkLst>
        <pc:spChg chg="mod">
          <ac:chgData name="Jaime" userId="cbedd94873f3de6d" providerId="LiveId" clId="{5712713A-D0D8-4DD1-98BE-19F41B7E324C}" dt="2022-12-07T20:18:14.558" v="195" actId="20577"/>
          <ac:spMkLst>
            <pc:docMk/>
            <pc:sldMk cId="671220966" sldId="258"/>
            <ac:spMk id="2" creationId="{31315C5E-5F32-4719-C56B-64E63C81E62E}"/>
          </ac:spMkLst>
        </pc:spChg>
        <pc:spChg chg="mod">
          <ac:chgData name="Jaime" userId="cbedd94873f3de6d" providerId="LiveId" clId="{5712713A-D0D8-4DD1-98BE-19F41B7E324C}" dt="2022-12-07T20:18:23.694" v="217" actId="20577"/>
          <ac:spMkLst>
            <pc:docMk/>
            <pc:sldMk cId="671220966" sldId="258"/>
            <ac:spMk id="3" creationId="{0E2BB751-0DA8-A2A6-47FF-963563CB9D64}"/>
          </ac:spMkLst>
        </pc:spChg>
        <pc:picChg chg="add mod">
          <ac:chgData name="Jaime" userId="cbedd94873f3de6d" providerId="LiveId" clId="{5712713A-D0D8-4DD1-98BE-19F41B7E324C}" dt="2022-12-07T20:18:42.766" v="221" actId="1076"/>
          <ac:picMkLst>
            <pc:docMk/>
            <pc:sldMk cId="671220966" sldId="258"/>
            <ac:picMk id="5" creationId="{13676B19-E684-078D-23A6-C50DB2F1A7AB}"/>
          </ac:picMkLst>
        </pc:picChg>
        <pc:picChg chg="del">
          <ac:chgData name="Jaime" userId="cbedd94873f3de6d" providerId="LiveId" clId="{5712713A-D0D8-4DD1-98BE-19F41B7E324C}" dt="2022-12-07T20:18:38.444" v="220" actId="478"/>
          <ac:picMkLst>
            <pc:docMk/>
            <pc:sldMk cId="671220966" sldId="258"/>
            <ac:picMk id="7" creationId="{455F7864-DCC2-8288-D67F-FED385376A67}"/>
          </ac:picMkLst>
        </pc:picChg>
      </pc:sldChg>
      <pc:sldChg chg="addSp delSp modSp add mod">
        <pc:chgData name="Jaime" userId="cbedd94873f3de6d" providerId="LiveId" clId="{5712713A-D0D8-4DD1-98BE-19F41B7E324C}" dt="2022-12-07T20:43:06.254" v="1112" actId="1076"/>
        <pc:sldMkLst>
          <pc:docMk/>
          <pc:sldMk cId="3860748108" sldId="259"/>
        </pc:sldMkLst>
        <pc:spChg chg="mod">
          <ac:chgData name="Jaime" userId="cbedd94873f3de6d" providerId="LiveId" clId="{5712713A-D0D8-4DD1-98BE-19F41B7E324C}" dt="2022-12-07T20:19:35.564" v="236" actId="20577"/>
          <ac:spMkLst>
            <pc:docMk/>
            <pc:sldMk cId="3860748108" sldId="259"/>
            <ac:spMk id="2" creationId="{31315C5E-5F32-4719-C56B-64E63C81E62E}"/>
          </ac:spMkLst>
        </pc:spChg>
        <pc:spChg chg="mod">
          <ac:chgData name="Jaime" userId="cbedd94873f3de6d" providerId="LiveId" clId="{5712713A-D0D8-4DD1-98BE-19F41B7E324C}" dt="2022-12-07T20:43:06.254" v="1112" actId="1076"/>
          <ac:spMkLst>
            <pc:docMk/>
            <pc:sldMk cId="3860748108" sldId="259"/>
            <ac:spMk id="3" creationId="{0E2BB751-0DA8-A2A6-47FF-963563CB9D64}"/>
          </ac:spMkLst>
        </pc:spChg>
        <pc:spChg chg="add del">
          <ac:chgData name="Jaime" userId="cbedd94873f3de6d" providerId="LiveId" clId="{5712713A-D0D8-4DD1-98BE-19F41B7E324C}" dt="2022-12-07T20:22:16.702" v="474" actId="22"/>
          <ac:spMkLst>
            <pc:docMk/>
            <pc:sldMk cId="3860748108" sldId="259"/>
            <ac:spMk id="8" creationId="{B7A7AE9B-5EFA-F309-8CEC-6FF31E346561}"/>
          </ac:spMkLst>
        </pc:spChg>
        <pc:picChg chg="del">
          <ac:chgData name="Jaime" userId="cbedd94873f3de6d" providerId="LiveId" clId="{5712713A-D0D8-4DD1-98BE-19F41B7E324C}" dt="2022-12-07T20:19:37.610" v="237" actId="478"/>
          <ac:picMkLst>
            <pc:docMk/>
            <pc:sldMk cId="3860748108" sldId="259"/>
            <ac:picMk id="5" creationId="{13676B19-E684-078D-23A6-C50DB2F1A7AB}"/>
          </ac:picMkLst>
        </pc:picChg>
      </pc:sldChg>
      <pc:sldChg chg="addSp delSp modSp add mod">
        <pc:chgData name="Jaime" userId="cbedd94873f3de6d" providerId="LiveId" clId="{5712713A-D0D8-4DD1-98BE-19F41B7E324C}" dt="2022-12-07T20:22:33.461" v="488"/>
        <pc:sldMkLst>
          <pc:docMk/>
          <pc:sldMk cId="3075680558" sldId="260"/>
        </pc:sldMkLst>
        <pc:spChg chg="mod">
          <ac:chgData name="Jaime" userId="cbedd94873f3de6d" providerId="LiveId" clId="{5712713A-D0D8-4DD1-98BE-19F41B7E324C}" dt="2022-12-07T20:22:29.201" v="486" actId="20577"/>
          <ac:spMkLst>
            <pc:docMk/>
            <pc:sldMk cId="3075680558" sldId="260"/>
            <ac:spMk id="2" creationId="{31315C5E-5F32-4719-C56B-64E63C81E62E}"/>
          </ac:spMkLst>
        </pc:spChg>
        <pc:spChg chg="del">
          <ac:chgData name="Jaime" userId="cbedd94873f3de6d" providerId="LiveId" clId="{5712713A-D0D8-4DD1-98BE-19F41B7E324C}" dt="2022-12-07T20:22:31.841" v="487" actId="478"/>
          <ac:spMkLst>
            <pc:docMk/>
            <pc:sldMk cId="3075680558" sldId="260"/>
            <ac:spMk id="3" creationId="{0E2BB751-0DA8-A2A6-47FF-963563CB9D64}"/>
          </ac:spMkLst>
        </pc:spChg>
        <pc:spChg chg="add del mod">
          <ac:chgData name="Jaime" userId="cbedd94873f3de6d" providerId="LiveId" clId="{5712713A-D0D8-4DD1-98BE-19F41B7E324C}" dt="2022-12-07T20:22:33.461" v="488"/>
          <ac:spMkLst>
            <pc:docMk/>
            <pc:sldMk cId="3075680558" sldId="260"/>
            <ac:spMk id="7" creationId="{C6E7009D-75DA-5C2B-28A3-079910DF9197}"/>
          </ac:spMkLst>
        </pc:spChg>
        <pc:picChg chg="add mod">
          <ac:chgData name="Jaime" userId="cbedd94873f3de6d" providerId="LiveId" clId="{5712713A-D0D8-4DD1-98BE-19F41B7E324C}" dt="2022-12-07T20:22:33.461" v="488"/>
          <ac:picMkLst>
            <pc:docMk/>
            <pc:sldMk cId="3075680558" sldId="260"/>
            <ac:picMk id="8" creationId="{758E5CE9-EFE8-DB3F-96CF-014CD59A49F4}"/>
          </ac:picMkLst>
        </pc:picChg>
      </pc:sldChg>
      <pc:sldChg chg="addSp delSp modSp add mod">
        <pc:chgData name="Jaime" userId="cbedd94873f3de6d" providerId="LiveId" clId="{5712713A-D0D8-4DD1-98BE-19F41B7E324C}" dt="2022-12-07T20:25:18.563" v="554" actId="1076"/>
        <pc:sldMkLst>
          <pc:docMk/>
          <pc:sldMk cId="2018468496" sldId="261"/>
        </pc:sldMkLst>
        <pc:spChg chg="add del mod">
          <ac:chgData name="Jaime" userId="cbedd94873f3de6d" providerId="LiveId" clId="{5712713A-D0D8-4DD1-98BE-19F41B7E324C}" dt="2022-12-07T20:23:01.233" v="493" actId="478"/>
          <ac:spMkLst>
            <pc:docMk/>
            <pc:sldMk cId="2018468496" sldId="261"/>
            <ac:spMk id="5" creationId="{193484CA-525C-9CC3-91B5-29D40E573950}"/>
          </ac:spMkLst>
        </pc:spChg>
        <pc:spChg chg="add mod">
          <ac:chgData name="Jaime" userId="cbedd94873f3de6d" providerId="LiveId" clId="{5712713A-D0D8-4DD1-98BE-19F41B7E324C}" dt="2022-12-07T20:25:11.070" v="552" actId="1076"/>
          <ac:spMkLst>
            <pc:docMk/>
            <pc:sldMk cId="2018468496" sldId="261"/>
            <ac:spMk id="9" creationId="{3134C735-4AB9-3409-663A-74192A6B653C}"/>
          </ac:spMkLst>
        </pc:spChg>
        <pc:picChg chg="add mod">
          <ac:chgData name="Jaime" userId="cbedd94873f3de6d" providerId="LiveId" clId="{5712713A-D0D8-4DD1-98BE-19F41B7E324C}" dt="2022-12-07T20:25:18.563" v="554" actId="1076"/>
          <ac:picMkLst>
            <pc:docMk/>
            <pc:sldMk cId="2018468496" sldId="261"/>
            <ac:picMk id="7" creationId="{F388E1C6-F2C9-78E4-C1E7-35B675699272}"/>
          </ac:picMkLst>
        </pc:picChg>
        <pc:picChg chg="del">
          <ac:chgData name="Jaime" userId="cbedd94873f3de6d" providerId="LiveId" clId="{5712713A-D0D8-4DD1-98BE-19F41B7E324C}" dt="2022-12-07T20:22:56.148" v="490" actId="478"/>
          <ac:picMkLst>
            <pc:docMk/>
            <pc:sldMk cId="2018468496" sldId="261"/>
            <ac:picMk id="8" creationId="{758E5CE9-EFE8-DB3F-96CF-014CD59A49F4}"/>
          </ac:picMkLst>
        </pc:picChg>
      </pc:sldChg>
      <pc:sldChg chg="modSp add del mod">
        <pc:chgData name="Jaime" userId="cbedd94873f3de6d" providerId="LiveId" clId="{5712713A-D0D8-4DD1-98BE-19F41B7E324C}" dt="2022-12-07T20:25:23.362" v="555" actId="47"/>
        <pc:sldMkLst>
          <pc:docMk/>
          <pc:sldMk cId="3990174087" sldId="262"/>
        </pc:sldMkLst>
        <pc:picChg chg="mod">
          <ac:chgData name="Jaime" userId="cbedd94873f3de6d" providerId="LiveId" clId="{5712713A-D0D8-4DD1-98BE-19F41B7E324C}" dt="2022-12-07T20:24:36.378" v="513" actId="1076"/>
          <ac:picMkLst>
            <pc:docMk/>
            <pc:sldMk cId="3990174087" sldId="262"/>
            <ac:picMk id="7" creationId="{F388E1C6-F2C9-78E4-C1E7-35B675699272}"/>
          </ac:picMkLst>
        </pc:picChg>
      </pc:sldChg>
      <pc:sldChg chg="addSp delSp modSp add mod">
        <pc:chgData name="Jaime" userId="cbedd94873f3de6d" providerId="LiveId" clId="{5712713A-D0D8-4DD1-98BE-19F41B7E324C}" dt="2022-12-07T20:30:42.890" v="714" actId="14100"/>
        <pc:sldMkLst>
          <pc:docMk/>
          <pc:sldMk cId="124711112" sldId="263"/>
        </pc:sldMkLst>
        <pc:spChg chg="mod">
          <ac:chgData name="Jaime" userId="cbedd94873f3de6d" providerId="LiveId" clId="{5712713A-D0D8-4DD1-98BE-19F41B7E324C}" dt="2022-12-07T20:24:25.827" v="508" actId="20577"/>
          <ac:spMkLst>
            <pc:docMk/>
            <pc:sldMk cId="124711112" sldId="263"/>
            <ac:spMk id="2" creationId="{31315C5E-5F32-4719-C56B-64E63C81E62E}"/>
          </ac:spMkLst>
        </pc:spChg>
        <pc:spChg chg="add mod">
          <ac:chgData name="Jaime" userId="cbedd94873f3de6d" providerId="LiveId" clId="{5712713A-D0D8-4DD1-98BE-19F41B7E324C}" dt="2022-12-07T20:26:02.403" v="631" actId="20577"/>
          <ac:spMkLst>
            <pc:docMk/>
            <pc:sldMk cId="124711112" sldId="263"/>
            <ac:spMk id="5" creationId="{7E85AC92-036D-FFE4-B53E-B2C3527D06A0}"/>
          </ac:spMkLst>
        </pc:spChg>
        <pc:picChg chg="add mod">
          <ac:chgData name="Jaime" userId="cbedd94873f3de6d" providerId="LiveId" clId="{5712713A-D0D8-4DD1-98BE-19F41B7E324C}" dt="2022-12-07T20:30:42.890" v="714" actId="14100"/>
          <ac:picMkLst>
            <pc:docMk/>
            <pc:sldMk cId="124711112" sldId="263"/>
            <ac:picMk id="3" creationId="{8396D2C9-477D-BC48-E87B-24562BB242E4}"/>
          </ac:picMkLst>
        </pc:picChg>
        <pc:picChg chg="del">
          <ac:chgData name="Jaime" userId="cbedd94873f3de6d" providerId="LiveId" clId="{5712713A-D0D8-4DD1-98BE-19F41B7E324C}" dt="2022-12-07T20:24:27.765" v="509" actId="478"/>
          <ac:picMkLst>
            <pc:docMk/>
            <pc:sldMk cId="124711112" sldId="263"/>
            <ac:picMk id="7" creationId="{F388E1C6-F2C9-78E4-C1E7-35B675699272}"/>
          </ac:picMkLst>
        </pc:picChg>
      </pc:sldChg>
      <pc:sldChg chg="addSp delSp modSp add del mod">
        <pc:chgData name="Jaime" userId="cbedd94873f3de6d" providerId="LiveId" clId="{5712713A-D0D8-4DD1-98BE-19F41B7E324C}" dt="2022-12-07T20:29:08.881" v="680" actId="47"/>
        <pc:sldMkLst>
          <pc:docMk/>
          <pc:sldMk cId="929647487" sldId="264"/>
        </pc:sldMkLst>
        <pc:spChg chg="mod">
          <ac:chgData name="Jaime" userId="cbedd94873f3de6d" providerId="LiveId" clId="{5712713A-D0D8-4DD1-98BE-19F41B7E324C}" dt="2022-12-07T20:26:46.482" v="652" actId="1076"/>
          <ac:spMkLst>
            <pc:docMk/>
            <pc:sldMk cId="929647487" sldId="264"/>
            <ac:spMk id="5" creationId="{7E85AC92-036D-FFE4-B53E-B2C3527D06A0}"/>
          </ac:spMkLst>
        </pc:spChg>
        <pc:spChg chg="add mod">
          <ac:chgData name="Jaime" userId="cbedd94873f3de6d" providerId="LiveId" clId="{5712713A-D0D8-4DD1-98BE-19F41B7E324C}" dt="2022-12-07T20:26:53.690" v="653" actId="1076"/>
          <ac:spMkLst>
            <pc:docMk/>
            <pc:sldMk cId="929647487" sldId="264"/>
            <ac:spMk id="8" creationId="{1DCC8382-A525-8612-1C7D-4A754A43F73F}"/>
          </ac:spMkLst>
        </pc:spChg>
        <pc:spChg chg="add mod">
          <ac:chgData name="Jaime" userId="cbedd94873f3de6d" providerId="LiveId" clId="{5712713A-D0D8-4DD1-98BE-19F41B7E324C}" dt="2022-12-07T20:27:06.411" v="660" actId="20577"/>
          <ac:spMkLst>
            <pc:docMk/>
            <pc:sldMk cId="929647487" sldId="264"/>
            <ac:spMk id="10" creationId="{582D4DED-7D7F-F775-DB8F-1799B70E6F00}"/>
          </ac:spMkLst>
        </pc:spChg>
        <pc:picChg chg="del mod">
          <ac:chgData name="Jaime" userId="cbedd94873f3de6d" providerId="LiveId" clId="{5712713A-D0D8-4DD1-98BE-19F41B7E324C}" dt="2022-12-07T20:26:42.191" v="649" actId="478"/>
          <ac:picMkLst>
            <pc:docMk/>
            <pc:sldMk cId="929647487" sldId="264"/>
            <ac:picMk id="3" creationId="{8396D2C9-477D-BC48-E87B-24562BB242E4}"/>
          </ac:picMkLst>
        </pc:picChg>
        <pc:picChg chg="add mod">
          <ac:chgData name="Jaime" userId="cbedd94873f3de6d" providerId="LiveId" clId="{5712713A-D0D8-4DD1-98BE-19F41B7E324C}" dt="2022-12-07T20:28:56.711" v="679" actId="1076"/>
          <ac:picMkLst>
            <pc:docMk/>
            <pc:sldMk cId="929647487" sldId="264"/>
            <ac:picMk id="9" creationId="{33BB968A-6F62-72D7-35D8-16FECE2604A1}"/>
          </ac:picMkLst>
        </pc:picChg>
        <pc:picChg chg="add mod">
          <ac:chgData name="Jaime" userId="cbedd94873f3de6d" providerId="LiveId" clId="{5712713A-D0D8-4DD1-98BE-19F41B7E324C}" dt="2022-12-07T20:27:18.235" v="662" actId="1076"/>
          <ac:picMkLst>
            <pc:docMk/>
            <pc:sldMk cId="929647487" sldId="264"/>
            <ac:picMk id="11" creationId="{7D67DB88-6F82-D579-D2D7-6D45242C78A9}"/>
          </ac:picMkLst>
        </pc:picChg>
      </pc:sldChg>
      <pc:sldChg chg="addSp delSp modSp add mod">
        <pc:chgData name="Jaime" userId="cbedd94873f3de6d" providerId="LiveId" clId="{5712713A-D0D8-4DD1-98BE-19F41B7E324C}" dt="2022-12-07T20:28:27.404" v="677" actId="1076"/>
        <pc:sldMkLst>
          <pc:docMk/>
          <pc:sldMk cId="388990961" sldId="265"/>
        </pc:sldMkLst>
        <pc:spChg chg="del">
          <ac:chgData name="Jaime" userId="cbedd94873f3de6d" providerId="LiveId" clId="{5712713A-D0D8-4DD1-98BE-19F41B7E324C}" dt="2022-12-07T20:27:33.841" v="665" actId="478"/>
          <ac:spMkLst>
            <pc:docMk/>
            <pc:sldMk cId="388990961" sldId="265"/>
            <ac:spMk id="9" creationId="{3134C735-4AB9-3409-663A-74192A6B653C}"/>
          </ac:spMkLst>
        </pc:spChg>
        <pc:graphicFrameChg chg="add mod modGraphic">
          <ac:chgData name="Jaime" userId="cbedd94873f3de6d" providerId="LiveId" clId="{5712713A-D0D8-4DD1-98BE-19F41B7E324C}" dt="2022-12-07T20:28:27.404" v="677" actId="1076"/>
          <ac:graphicFrameMkLst>
            <pc:docMk/>
            <pc:sldMk cId="388990961" sldId="265"/>
            <ac:graphicFrameMk id="3" creationId="{B014AD68-6E66-FCBB-0B56-BE6ACCD829DF}"/>
          </ac:graphicFrameMkLst>
        </pc:graphicFrameChg>
        <pc:picChg chg="del">
          <ac:chgData name="Jaime" userId="cbedd94873f3de6d" providerId="LiveId" clId="{5712713A-D0D8-4DD1-98BE-19F41B7E324C}" dt="2022-12-07T20:27:30.684" v="664" actId="478"/>
          <ac:picMkLst>
            <pc:docMk/>
            <pc:sldMk cId="388990961" sldId="265"/>
            <ac:picMk id="7" creationId="{F388E1C6-F2C9-78E4-C1E7-35B675699272}"/>
          </ac:picMkLst>
        </pc:picChg>
      </pc:sldChg>
      <pc:sldChg chg="add del">
        <pc:chgData name="Jaime" userId="cbedd94873f3de6d" providerId="LiveId" clId="{5712713A-D0D8-4DD1-98BE-19F41B7E324C}" dt="2022-12-07T20:29:17.157" v="682" actId="47"/>
        <pc:sldMkLst>
          <pc:docMk/>
          <pc:sldMk cId="443786668" sldId="266"/>
        </pc:sldMkLst>
      </pc:sldChg>
      <pc:sldChg chg="addSp delSp modSp add mod">
        <pc:chgData name="Jaime" userId="cbedd94873f3de6d" providerId="LiveId" clId="{5712713A-D0D8-4DD1-98BE-19F41B7E324C}" dt="2022-12-07T20:30:47.522" v="720" actId="14100"/>
        <pc:sldMkLst>
          <pc:docMk/>
          <pc:sldMk cId="1436310420" sldId="266"/>
        </pc:sldMkLst>
        <pc:spChg chg="mod">
          <ac:chgData name="Jaime" userId="cbedd94873f3de6d" providerId="LiveId" clId="{5712713A-D0D8-4DD1-98BE-19F41B7E324C}" dt="2022-12-07T20:29:24.086" v="690" actId="20577"/>
          <ac:spMkLst>
            <pc:docMk/>
            <pc:sldMk cId="1436310420" sldId="266"/>
            <ac:spMk id="5" creationId="{7E85AC92-036D-FFE4-B53E-B2C3527D06A0}"/>
          </ac:spMkLst>
        </pc:spChg>
        <pc:picChg chg="del">
          <ac:chgData name="Jaime" userId="cbedd94873f3de6d" providerId="LiveId" clId="{5712713A-D0D8-4DD1-98BE-19F41B7E324C}" dt="2022-12-07T20:29:21.173" v="684" actId="478"/>
          <ac:picMkLst>
            <pc:docMk/>
            <pc:sldMk cId="1436310420" sldId="266"/>
            <ac:picMk id="3" creationId="{8396D2C9-477D-BC48-E87B-24562BB242E4}"/>
          </ac:picMkLst>
        </pc:picChg>
        <pc:picChg chg="add mod">
          <ac:chgData name="Jaime" userId="cbedd94873f3de6d" providerId="LiveId" clId="{5712713A-D0D8-4DD1-98BE-19F41B7E324C}" dt="2022-12-07T20:30:47.522" v="720" actId="14100"/>
          <ac:picMkLst>
            <pc:docMk/>
            <pc:sldMk cId="1436310420" sldId="266"/>
            <ac:picMk id="7" creationId="{1A82B620-4EBF-798E-9077-60F01389ED9F}"/>
          </ac:picMkLst>
        </pc:picChg>
      </pc:sldChg>
      <pc:sldChg chg="addSp delSp modSp add mod">
        <pc:chgData name="Jaime" userId="cbedd94873f3de6d" providerId="LiveId" clId="{5712713A-D0D8-4DD1-98BE-19F41B7E324C}" dt="2022-12-07T20:30:50.372" v="721" actId="14100"/>
        <pc:sldMkLst>
          <pc:docMk/>
          <pc:sldMk cId="2204335560" sldId="267"/>
        </pc:sldMkLst>
        <pc:spChg chg="mod">
          <ac:chgData name="Jaime" userId="cbedd94873f3de6d" providerId="LiveId" clId="{5712713A-D0D8-4DD1-98BE-19F41B7E324C}" dt="2022-12-07T20:29:51.019" v="699" actId="20577"/>
          <ac:spMkLst>
            <pc:docMk/>
            <pc:sldMk cId="2204335560" sldId="267"/>
            <ac:spMk id="5" creationId="{7E85AC92-036D-FFE4-B53E-B2C3527D06A0}"/>
          </ac:spMkLst>
        </pc:spChg>
        <pc:picChg chg="add mod">
          <ac:chgData name="Jaime" userId="cbedd94873f3de6d" providerId="LiveId" clId="{5712713A-D0D8-4DD1-98BE-19F41B7E324C}" dt="2022-12-07T20:30:50.372" v="721" actId="14100"/>
          <ac:picMkLst>
            <pc:docMk/>
            <pc:sldMk cId="2204335560" sldId="267"/>
            <ac:picMk id="3" creationId="{577DC078-A16F-DD6D-F378-F1F0AD34816C}"/>
          </ac:picMkLst>
        </pc:picChg>
        <pc:picChg chg="del">
          <ac:chgData name="Jaime" userId="cbedd94873f3de6d" providerId="LiveId" clId="{5712713A-D0D8-4DD1-98BE-19F41B7E324C}" dt="2022-12-07T20:29:54.492" v="700" actId="478"/>
          <ac:picMkLst>
            <pc:docMk/>
            <pc:sldMk cId="2204335560" sldId="267"/>
            <ac:picMk id="7" creationId="{1A82B620-4EBF-798E-9077-60F01389ED9F}"/>
          </ac:picMkLst>
        </pc:picChg>
      </pc:sldChg>
      <pc:sldChg chg="addSp delSp modSp add mod">
        <pc:chgData name="Jaime" userId="cbedd94873f3de6d" providerId="LiveId" clId="{5712713A-D0D8-4DD1-98BE-19F41B7E324C}" dt="2022-12-07T20:31:36.725" v="773" actId="14100"/>
        <pc:sldMkLst>
          <pc:docMk/>
          <pc:sldMk cId="3371131683" sldId="268"/>
        </pc:sldMkLst>
        <pc:spChg chg="mod">
          <ac:chgData name="Jaime" userId="cbedd94873f3de6d" providerId="LiveId" clId="{5712713A-D0D8-4DD1-98BE-19F41B7E324C}" dt="2022-12-07T20:31:17.755" v="765" actId="20577"/>
          <ac:spMkLst>
            <pc:docMk/>
            <pc:sldMk cId="3371131683" sldId="268"/>
            <ac:spMk id="5" creationId="{7E85AC92-036D-FFE4-B53E-B2C3527D06A0}"/>
          </ac:spMkLst>
        </pc:spChg>
        <pc:picChg chg="del">
          <ac:chgData name="Jaime" userId="cbedd94873f3de6d" providerId="LiveId" clId="{5712713A-D0D8-4DD1-98BE-19F41B7E324C}" dt="2022-12-07T20:31:24.318" v="766" actId="478"/>
          <ac:picMkLst>
            <pc:docMk/>
            <pc:sldMk cId="3371131683" sldId="268"/>
            <ac:picMk id="3" creationId="{577DC078-A16F-DD6D-F378-F1F0AD34816C}"/>
          </ac:picMkLst>
        </pc:picChg>
        <pc:picChg chg="add mod">
          <ac:chgData name="Jaime" userId="cbedd94873f3de6d" providerId="LiveId" clId="{5712713A-D0D8-4DD1-98BE-19F41B7E324C}" dt="2022-12-07T20:31:36.725" v="773" actId="14100"/>
          <ac:picMkLst>
            <pc:docMk/>
            <pc:sldMk cId="3371131683" sldId="268"/>
            <ac:picMk id="7" creationId="{6C063814-ED8F-47C5-1EB5-55075307749D}"/>
          </ac:picMkLst>
        </pc:picChg>
      </pc:sldChg>
      <pc:sldChg chg="addSp delSp modSp add mod">
        <pc:chgData name="Jaime" userId="cbedd94873f3de6d" providerId="LiveId" clId="{5712713A-D0D8-4DD1-98BE-19F41B7E324C}" dt="2022-12-07T20:33:14.246" v="788"/>
        <pc:sldMkLst>
          <pc:docMk/>
          <pc:sldMk cId="2486902670" sldId="269"/>
        </pc:sldMkLst>
        <pc:spChg chg="mod">
          <ac:chgData name="Jaime" userId="cbedd94873f3de6d" providerId="LiveId" clId="{5712713A-D0D8-4DD1-98BE-19F41B7E324C}" dt="2022-12-07T20:32:00.155" v="783" actId="20577"/>
          <ac:spMkLst>
            <pc:docMk/>
            <pc:sldMk cId="2486902670" sldId="269"/>
            <ac:spMk id="5" creationId="{7E85AC92-036D-FFE4-B53E-B2C3527D06A0}"/>
          </ac:spMkLst>
        </pc:spChg>
        <pc:picChg chg="del">
          <ac:chgData name="Jaime" userId="cbedd94873f3de6d" providerId="LiveId" clId="{5712713A-D0D8-4DD1-98BE-19F41B7E324C}" dt="2022-12-07T20:32:02.271" v="784" actId="478"/>
          <ac:picMkLst>
            <pc:docMk/>
            <pc:sldMk cId="2486902670" sldId="269"/>
            <ac:picMk id="7" creationId="{6C063814-ED8F-47C5-1EB5-55075307749D}"/>
          </ac:picMkLst>
        </pc:picChg>
        <pc:picChg chg="add mod">
          <ac:chgData name="Jaime" userId="cbedd94873f3de6d" providerId="LiveId" clId="{5712713A-D0D8-4DD1-98BE-19F41B7E324C}" dt="2022-12-07T20:33:14.246" v="788"/>
          <ac:picMkLst>
            <pc:docMk/>
            <pc:sldMk cId="2486902670" sldId="269"/>
            <ac:picMk id="8" creationId="{676B4B09-BE8A-96B0-2286-C54A34AA5972}"/>
          </ac:picMkLst>
        </pc:picChg>
      </pc:sldChg>
      <pc:sldChg chg="delSp modSp add mod">
        <pc:chgData name="Jaime" userId="cbedd94873f3de6d" providerId="LiveId" clId="{5712713A-D0D8-4DD1-98BE-19F41B7E324C}" dt="2022-12-07T20:42:55.582" v="1109" actId="1076"/>
        <pc:sldMkLst>
          <pc:docMk/>
          <pc:sldMk cId="3313355149" sldId="270"/>
        </pc:sldMkLst>
        <pc:spChg chg="mod">
          <ac:chgData name="Jaime" userId="cbedd94873f3de6d" providerId="LiveId" clId="{5712713A-D0D8-4DD1-98BE-19F41B7E324C}" dt="2022-12-07T20:34:45.194" v="815" actId="20577"/>
          <ac:spMkLst>
            <pc:docMk/>
            <pc:sldMk cId="3313355149" sldId="270"/>
            <ac:spMk id="2" creationId="{31315C5E-5F32-4719-C56B-64E63C81E62E}"/>
          </ac:spMkLst>
        </pc:spChg>
        <pc:spChg chg="mod">
          <ac:chgData name="Jaime" userId="cbedd94873f3de6d" providerId="LiveId" clId="{5712713A-D0D8-4DD1-98BE-19F41B7E324C}" dt="2022-12-07T20:42:55.582" v="1109" actId="1076"/>
          <ac:spMkLst>
            <pc:docMk/>
            <pc:sldMk cId="3313355149" sldId="270"/>
            <ac:spMk id="5" creationId="{7E85AC92-036D-FFE4-B53E-B2C3527D06A0}"/>
          </ac:spMkLst>
        </pc:spChg>
        <pc:picChg chg="del">
          <ac:chgData name="Jaime" userId="cbedd94873f3de6d" providerId="LiveId" clId="{5712713A-D0D8-4DD1-98BE-19F41B7E324C}" dt="2022-12-07T20:34:20.657" v="808" actId="478"/>
          <ac:picMkLst>
            <pc:docMk/>
            <pc:sldMk cId="3313355149" sldId="270"/>
            <ac:picMk id="8" creationId="{676B4B09-BE8A-96B0-2286-C54A34AA5972}"/>
          </ac:picMkLst>
        </pc:picChg>
      </pc:sldChg>
      <pc:sldChg chg="modSp add mod">
        <pc:chgData name="Jaime" userId="cbedd94873f3de6d" providerId="LiveId" clId="{5712713A-D0D8-4DD1-98BE-19F41B7E324C}" dt="2022-12-07T20:47:02.545" v="1347" actId="20577"/>
        <pc:sldMkLst>
          <pc:docMk/>
          <pc:sldMk cId="2607011469" sldId="271"/>
        </pc:sldMkLst>
        <pc:spChg chg="mod">
          <ac:chgData name="Jaime" userId="cbedd94873f3de6d" providerId="LiveId" clId="{5712713A-D0D8-4DD1-98BE-19F41B7E324C}" dt="2022-12-07T20:43:42.475" v="1133" actId="20577"/>
          <ac:spMkLst>
            <pc:docMk/>
            <pc:sldMk cId="2607011469" sldId="271"/>
            <ac:spMk id="2" creationId="{31315C5E-5F32-4719-C56B-64E63C81E62E}"/>
          </ac:spMkLst>
        </pc:spChg>
        <pc:spChg chg="mod">
          <ac:chgData name="Jaime" userId="cbedd94873f3de6d" providerId="LiveId" clId="{5712713A-D0D8-4DD1-98BE-19F41B7E324C}" dt="2022-12-07T20:47:02.545" v="1347" actId="20577"/>
          <ac:spMkLst>
            <pc:docMk/>
            <pc:sldMk cId="2607011469" sldId="271"/>
            <ac:spMk id="5" creationId="{7E85AC92-036D-FFE4-B53E-B2C3527D06A0}"/>
          </ac:spMkLst>
        </pc:spChg>
      </pc:sldChg>
      <pc:sldChg chg="addSp delSp modSp add mod">
        <pc:chgData name="Jaime" userId="cbedd94873f3de6d" providerId="LiveId" clId="{5712713A-D0D8-4DD1-98BE-19F41B7E324C}" dt="2022-12-07T20:47:42.015" v="1371" actId="1076"/>
        <pc:sldMkLst>
          <pc:docMk/>
          <pc:sldMk cId="571881065" sldId="272"/>
        </pc:sldMkLst>
        <pc:spChg chg="mod">
          <ac:chgData name="Jaime" userId="cbedd94873f3de6d" providerId="LiveId" clId="{5712713A-D0D8-4DD1-98BE-19F41B7E324C}" dt="2022-12-07T20:47:36.630" v="1370" actId="1076"/>
          <ac:spMkLst>
            <pc:docMk/>
            <pc:sldMk cId="571881065" sldId="272"/>
            <ac:spMk id="2" creationId="{C54E678B-9A60-7E53-8C3E-05530DDAE290}"/>
          </ac:spMkLst>
        </pc:spChg>
        <pc:spChg chg="del">
          <ac:chgData name="Jaime" userId="cbedd94873f3de6d" providerId="LiveId" clId="{5712713A-D0D8-4DD1-98BE-19F41B7E324C}" dt="2022-12-07T20:47:19.816" v="1349" actId="478"/>
          <ac:spMkLst>
            <pc:docMk/>
            <pc:sldMk cId="571881065" sldId="272"/>
            <ac:spMk id="3" creationId="{A1FA45DA-422E-7E8B-DC8A-B70F4172C5D5}"/>
          </ac:spMkLst>
        </pc:spChg>
        <pc:spChg chg="add mod">
          <ac:chgData name="Jaime" userId="cbedd94873f3de6d" providerId="LiveId" clId="{5712713A-D0D8-4DD1-98BE-19F41B7E324C}" dt="2022-12-07T20:47:19.816" v="1349" actId="478"/>
          <ac:spMkLst>
            <pc:docMk/>
            <pc:sldMk cId="571881065" sldId="272"/>
            <ac:spMk id="7" creationId="{CBF6C738-8F67-693C-A022-AD641D94D185}"/>
          </ac:spMkLst>
        </pc:spChg>
        <pc:picChg chg="mod">
          <ac:chgData name="Jaime" userId="cbedd94873f3de6d" providerId="LiveId" clId="{5712713A-D0D8-4DD1-98BE-19F41B7E324C}" dt="2022-12-07T20:47:42.015" v="1371" actId="1076"/>
          <ac:picMkLst>
            <pc:docMk/>
            <pc:sldMk cId="571881065" sldId="272"/>
            <ac:picMk id="1028" creationId="{3C323650-08C1-A5D2-5202-FA73C8A9FF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9B6A-5829-6FD0-5300-0D5927224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5FA2EE-AC9A-2167-F530-489BDAAF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2A6A9-526B-D2D7-2082-E383840B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57542-2728-61BC-8E36-E55862A0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24F74-9E8A-7915-1BAE-C62D262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0F72-EDA7-3827-F38B-2A65E982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FA5212-314A-4C4D-1048-0B6C3FC67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C66A7-5065-88BC-0F20-2CE64706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CE9CC-4524-8C3C-25DE-C970C370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6A1E80-36E4-AEC2-2C09-E3FFD559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D3CC9-2112-9B4E-01EC-F803699C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5C01E7-8208-3E82-4A42-428DE534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237D5B-9CDF-00B5-DB98-E766461B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3B79F-0780-F66E-2114-590F4AC6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C4B92-7785-879F-767F-CC130C52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80FE-6FA2-2D4A-B95E-1D717E92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48F95-53E6-E184-7FE6-CBB952D8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7DB2E-A03D-6FA4-B943-E7FCE160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E6832-147D-B7F5-DCD2-931C23B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D4D030-F779-EDDD-D6F3-7F1E6D73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A61AE-C209-4827-2F6D-890F5258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BC15A-60EB-9BB5-236A-1B6CCAF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67CDB-6721-4581-ADAF-CC052428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EE5F8-0A7C-7EDF-F832-63E618BF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2EF70-5374-1DD7-590D-7E876500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79905-4F42-595B-DF6C-F1B72E1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83D47-082E-21B7-602B-7D912BDA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FA9893-A51E-5F72-CE40-7F713B3D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08F2F-C108-DBE9-56AF-99A1EAFD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79548-000F-9947-1411-EE27E328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80299C-7C6C-A8C7-F0C5-052619E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46C7-A1D3-0776-DD3B-BFBCCA03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9E3383-D3A9-8475-9595-8FD20A9D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1320D6-E833-2A56-3524-DADB8750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750639-71C2-BC3B-2DFE-9A09241CF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1050C2-1BBA-5992-2E3C-824D572D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9C0B7F-1A63-6C8E-ED92-DE8A842E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6E5E31-38F3-D7BC-B8B2-3441DEB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084F71-D7BE-75E2-5B35-7BCF4BD4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7690E-DF26-B115-4DB3-E110A76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0CB49F-5F1F-58C3-A583-4D92D26D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D72C68-45CB-28FC-85FE-19CCF2D4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4D8BF2-CDD1-7EE3-7FAA-D3E7B59A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1D43C2-FEB6-C0A1-8573-FA2BBA2A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C37D5C-9831-C805-A564-8C1A4F1C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EA9339-E9E0-AAB2-918F-5A20088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8BB5-5229-5636-911D-B2A8AC7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BDB54-9CD3-2BAF-86E3-B52DC15A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21E79-9120-A63D-3689-FF431E5A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E390B1-F31A-DAF4-6ABD-4C12469C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D7EC56-CAF2-9115-6060-0991E8F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AA300-2CBB-49EC-4B3D-99970E5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09EC-8388-BA48-D8C0-23B51798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01BC9B-E36D-1FE6-F5A0-F6A04AFF8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312E10-EE44-8F85-553F-F73FF772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C4AC5-2B63-4B84-B238-D942D482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647C0-A3BA-5001-7280-EC5F0C15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AD0A99-22A9-FBF6-962B-FABF8E8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B63BF6-B77B-477F-910A-0C1F451E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F61DD-E01B-13A7-48BF-C99189CE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9A394-0E63-CB68-9875-DDF59468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F328-FB09-4058-8C49-E82C4BE4DA7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A912C-7A1D-169D-087B-B90EB15A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1848E-5994-B48D-0161-876A7AC64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FCBDA-A30A-45EB-A084-E8D978B9C0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jaipizgon.shinyapps.io/mitm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AB7036-1668-BB1C-7CB5-44A9E586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Ministerio de Transportes Movilidad y Agenda Urbana Independiente - Osoigo">
            <a:extLst>
              <a:ext uri="{FF2B5EF4-FFF2-40B4-BE49-F238E27FC236}">
                <a16:creationId xmlns:a16="http://schemas.microsoft.com/office/drawing/2014/main" id="{6091AFCE-3109-9818-5FC7-8EDD213D36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20" y="0"/>
            <a:ext cx="1389380" cy="138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7EBDA2CC-1177-468D-77FB-AC61985FE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1392518" y="2065794"/>
            <a:ext cx="9410102" cy="33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4E678B-9A60-7E53-8C3E-05530DD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6093"/>
            <a:ext cx="9144000" cy="9938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de-escalation phases on mobility patterns during June 2020 in Spain based on mobile phone data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A45DA-422E-7E8B-DC8A-B70F4172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Jaime Pizarroso Gonzalo</a:t>
            </a:r>
          </a:p>
        </p:txBody>
      </p:sp>
      <p:pic>
        <p:nvPicPr>
          <p:cNvPr id="1028" name="Picture 4" descr="Nommon Solutions and Technologies | LinkedIn">
            <a:extLst>
              <a:ext uri="{FF2B5EF4-FFF2-40B4-BE49-F238E27FC236}">
                <a16:creationId xmlns:a16="http://schemas.microsoft.com/office/drawing/2014/main" id="{3C323650-08C1-A5D2-5202-FA73C8A9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148" y="4189344"/>
            <a:ext cx="1245704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3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371600" y="2055812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inward index, compared to baseline week in May:</a:t>
            </a:r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577DC078-A16F-DD6D-F378-F1F0AD348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14" y="2425144"/>
            <a:ext cx="80989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3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371600" y="2055812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 level travels, compared to yearly trips in 2017:</a:t>
            </a:r>
          </a:p>
        </p:txBody>
      </p:sp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6C063814-ED8F-47C5-1EB5-550753077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083" y="2748432"/>
            <a:ext cx="8077912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3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371600" y="20558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Imagen 7">
            <a:hlinkClick r:id="rId4"/>
            <a:extLst>
              <a:ext uri="{FF2B5EF4-FFF2-40B4-BE49-F238E27FC236}">
                <a16:creationId xmlns:a16="http://schemas.microsoft.com/office/drawing/2014/main" id="{676B4B09-BE8A-96B0-2286-C54A34AA5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504" y="2635706"/>
            <a:ext cx="8328991" cy="38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0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193800" y="2374978"/>
            <a:ext cx="9804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nline dashboard based have been made available for future research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most restrictions were lifted, mobility levels returned to 80-90% of the baseline week in February.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Compared to the baseline in May, mobility levels raised to 250-500% at weekends.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levels might be affected by seasonality.</a:t>
            </a:r>
          </a:p>
        </p:txBody>
      </p:sp>
    </p:spTree>
    <p:extLst>
      <p:ext uri="{BB962C8B-B14F-4D97-AF65-F5344CB8AC3E}">
        <p14:creationId xmlns:p14="http://schemas.microsoft.com/office/powerpoint/2010/main" val="331335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193800" y="2374978"/>
            <a:ext cx="980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Effect of holidays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movement restrictions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public vs private transport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telework and other company policies</a:t>
            </a:r>
          </a:p>
        </p:txBody>
      </p:sp>
    </p:spTree>
    <p:extLst>
      <p:ext uri="{BB962C8B-B14F-4D97-AF65-F5344CB8AC3E}">
        <p14:creationId xmlns:p14="http://schemas.microsoft.com/office/powerpoint/2010/main" val="260701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AB7036-1668-BB1C-7CB5-44A9E586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Ministerio de Transportes Movilidad y Agenda Urbana Independiente - Osoigo">
            <a:extLst>
              <a:ext uri="{FF2B5EF4-FFF2-40B4-BE49-F238E27FC236}">
                <a16:creationId xmlns:a16="http://schemas.microsoft.com/office/drawing/2014/main" id="{6091AFCE-3109-9818-5FC7-8EDD213D36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20" y="0"/>
            <a:ext cx="1389380" cy="138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7EBDA2CC-1177-468D-77FB-AC61985FE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1392518" y="2065794"/>
            <a:ext cx="9410102" cy="33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4E678B-9A60-7E53-8C3E-05530DD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116"/>
            <a:ext cx="9144000" cy="993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3900" dirty="0">
              <a:solidFill>
                <a:schemeClr val="bg1"/>
              </a:solidFill>
            </a:endParaRPr>
          </a:p>
        </p:txBody>
      </p:sp>
      <p:pic>
        <p:nvPicPr>
          <p:cNvPr id="1028" name="Picture 4" descr="Nommon Solutions and Technologies | LinkedIn">
            <a:extLst>
              <a:ext uri="{FF2B5EF4-FFF2-40B4-BE49-F238E27FC236}">
                <a16:creationId xmlns:a16="http://schemas.microsoft.com/office/drawing/2014/main" id="{3C323650-08C1-A5D2-5202-FA73C8A9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148" y="4189344"/>
            <a:ext cx="1245704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CBF6C738-8F67-693C-A022-AD641D94D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BB751-0DA8-A2A6-47FF-963563CB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182" y="2082037"/>
            <a:ext cx="88556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de-escalate measures effect on mobility patterns in Spain during June 2020.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into how the virus is affecting people’s movement between different areas of the country.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5F7864-DCC2-8288-D67F-FED385376A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10" y="4517389"/>
            <a:ext cx="2777490" cy="234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3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BB751-0DA8-A2A6-47FF-963563CB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 and phases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676B19-E684-078D-23A6-C50DB2F1A7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0" y="2341485"/>
            <a:ext cx="561594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BB751-0DA8-A2A6-47FF-963563CB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06" y="2055812"/>
            <a:ext cx="978198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records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mobility indicators.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Requires 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State of Alarm phases and measures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each province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Epidemic data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infections and deaths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data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maps.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8607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58E5CE9-EFE8-DB3F-96CF-014CD59A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32" y="1825625"/>
            <a:ext cx="5219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F388E1C6-F2C9-78E4-C1E7-35B67569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822" y="2498031"/>
            <a:ext cx="7258355" cy="32225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34C735-4AB9-3409-663A-74192A6B653C}"/>
              </a:ext>
            </a:extLst>
          </p:cNvPr>
          <p:cNvSpPr txBox="1"/>
          <p:nvPr/>
        </p:nvSpPr>
        <p:spPr>
          <a:xfrm>
            <a:off x="1371600" y="2055812"/>
            <a:ext cx="279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indexes calculated:</a:t>
            </a:r>
          </a:p>
        </p:txBody>
      </p:sp>
    </p:spTree>
    <p:extLst>
      <p:ext uri="{BB962C8B-B14F-4D97-AF65-F5344CB8AC3E}">
        <p14:creationId xmlns:p14="http://schemas.microsoft.com/office/powerpoint/2010/main" val="20184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014AD68-6E66-FCBB-0B56-BE6ACCD8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08002"/>
              </p:ext>
            </p:extLst>
          </p:nvPr>
        </p:nvGraphicFramePr>
        <p:xfrm>
          <a:off x="2593789" y="2103718"/>
          <a:ext cx="7004422" cy="380701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71330">
                  <a:extLst>
                    <a:ext uri="{9D8B030D-6E8A-4147-A177-3AD203B41FA5}">
                      <a16:colId xmlns:a16="http://schemas.microsoft.com/office/drawing/2014/main" val="3462541358"/>
                    </a:ext>
                  </a:extLst>
                </a:gridCol>
                <a:gridCol w="1244782">
                  <a:extLst>
                    <a:ext uri="{9D8B030D-6E8A-4147-A177-3AD203B41FA5}">
                      <a16:colId xmlns:a16="http://schemas.microsoft.com/office/drawing/2014/main" val="3628681216"/>
                    </a:ext>
                  </a:extLst>
                </a:gridCol>
                <a:gridCol w="4988310">
                  <a:extLst>
                    <a:ext uri="{9D8B030D-6E8A-4147-A177-3AD203B41FA5}">
                      <a16:colId xmlns:a16="http://schemas.microsoft.com/office/drawing/2014/main" val="2786185705"/>
                    </a:ext>
                  </a:extLst>
                </a:gridCol>
              </a:tblGrid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Study weeks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Dates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Corresponding phase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67262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14-20 February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Reference week for normal activity prior to COVID-19, before the state of alarm.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525892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W1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4-10 May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Second reference week for normal activity during COVID-19, during the state of alarm.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564772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1-7 June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First week of June 2020, where most provinces are in phase 2 and general mobility is not allowed.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061916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8-14 June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Second week of June 2020, where most provinces enters phase 3 and general mobility is allowed.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690955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W4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15-21 June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Third week of June 2020, where all provinces transition between phase 2 or 3 to new normality phase.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388307"/>
                  </a:ext>
                </a:extLst>
              </a:tr>
              <a:tr h="543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W5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22-28 June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Fourth week of June 2020, where all provinces are in new normality phase.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7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8396D2C9-477D-BC48-E87B-24562BB24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24" y="2635010"/>
            <a:ext cx="8098902" cy="324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371600" y="2055812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internal index, compared to baseline week in February:</a:t>
            </a:r>
          </a:p>
        </p:txBody>
      </p:sp>
    </p:spTree>
    <p:extLst>
      <p:ext uri="{BB962C8B-B14F-4D97-AF65-F5344CB8AC3E}">
        <p14:creationId xmlns:p14="http://schemas.microsoft.com/office/powerpoint/2010/main" val="12471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B7516E-8083-1D2E-8A4C-83490A0D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 bwMode="auto">
          <a:xfrm>
            <a:off x="0" y="1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mmon Solutions and Technologies | LinkedIn">
            <a:extLst>
              <a:ext uri="{FF2B5EF4-FFF2-40B4-BE49-F238E27FC236}">
                <a16:creationId xmlns:a16="http://schemas.microsoft.com/office/drawing/2014/main" id="{0CFDB6A3-F1A9-525B-C977-B885C9555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4"/>
          <a:stretch/>
        </p:blipFill>
        <p:spPr bwMode="auto">
          <a:xfrm>
            <a:off x="838200" y="553368"/>
            <a:ext cx="10515600" cy="9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315C5E-5F32-4719-C56B-64E63C8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5AC92-036D-FFE4-B53E-B2C3527D06A0}"/>
              </a:ext>
            </a:extLst>
          </p:cNvPr>
          <p:cNvSpPr txBox="1"/>
          <p:nvPr/>
        </p:nvSpPr>
        <p:spPr>
          <a:xfrm>
            <a:off x="1371600" y="205581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inward index, compared to baseline week in February:</a:t>
            </a:r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1A82B620-4EBF-798E-9077-60F01389E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00" y="2614664"/>
            <a:ext cx="80989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0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359</Words>
  <Application>Microsoft Office PowerPoint</Application>
  <PresentationFormat>Panorámica</PresentationFormat>
  <Paragraphs>64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Effects of de-escalation phases on mobility patterns during June 2020 in Spain based on mobile phone data</vt:lpstr>
      <vt:lpstr>Introduction</vt:lpstr>
      <vt:lpstr>Case study</vt:lpstr>
      <vt:lpstr>Data sources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Conclusions</vt:lpstr>
      <vt:lpstr>Future researches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de-escalation phases on mobility patterns during June 2020 in Spain based on mobile phone data</dc:title>
  <dc:creator>Jaime</dc:creator>
  <cp:lastModifiedBy>Jaime</cp:lastModifiedBy>
  <cp:revision>1</cp:revision>
  <dcterms:created xsi:type="dcterms:W3CDTF">2022-12-07T20:08:31Z</dcterms:created>
  <dcterms:modified xsi:type="dcterms:W3CDTF">2022-12-07T20:47:48Z</dcterms:modified>
</cp:coreProperties>
</file>