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4" r:id="rId7"/>
    <p:sldId id="261" r:id="rId8"/>
    <p:sldId id="262" r:id="rId9"/>
    <p:sldId id="289" r:id="rId10"/>
    <p:sldId id="295" r:id="rId11"/>
    <p:sldId id="296" r:id="rId12"/>
    <p:sldId id="29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96690"/>
            <a:ext cx="4941771" cy="1122202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 MODIFIERS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971C299-9C98-4DC7-8F4C-6F8E537D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835" y="242313"/>
            <a:ext cx="1015859" cy="3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Jai </a:t>
            </a:r>
            <a:r>
              <a:rPr lang="en-US" dirty="0" err="1"/>
              <a:t>Prathik</a:t>
            </a:r>
            <a:r>
              <a:rPr lang="en-US" dirty="0"/>
              <a:t> Soda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0C32BF-D112-4526-BA59-0B7A7FA0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26" y="136525"/>
            <a:ext cx="842399" cy="2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LET’S DISCUSS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are Access Modifiers.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Types of Access Modifiers.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Implementation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5441DF1-4A9F-4032-A155-FBF49B69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269" y="289621"/>
            <a:ext cx="1179040" cy="4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28639"/>
            <a:ext cx="7372350" cy="1204912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INTRODUCTION TO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299" y="2165349"/>
            <a:ext cx="7372351" cy="1968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 Modifiers are keywords that enable a user to control the access limits of a certain class, method, constructor, inner classes or even variables</a:t>
            </a:r>
            <a:r>
              <a:rPr lang="en-US" sz="18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is an important aspect of any programming language that limits the usage of any particular entity or its attributes(variables) and features(methods) by the external as well as internal entities.</a:t>
            </a:r>
          </a:p>
          <a:p>
            <a:pPr algn="just"/>
            <a:endParaRPr lang="en-ZA" sz="1800" noProof="1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73213A-DCD6-423C-8DC8-C66D32C6E7CD}"/>
              </a:ext>
            </a:extLst>
          </p:cNvPr>
          <p:cNvSpPr txBox="1">
            <a:spLocks/>
          </p:cNvSpPr>
          <p:nvPr/>
        </p:nvSpPr>
        <p:spPr>
          <a:xfrm>
            <a:off x="876300" y="4327524"/>
            <a:ext cx="6581776" cy="23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ZA" sz="1800" b="1" noProof="1">
                <a:latin typeface="Source Sans Pro" panose="020B0503030403020204" pitchFamily="34" charset="0"/>
                <a:ea typeface="Source Sans Pro" panose="020B0503030403020204" pitchFamily="34" charset="0"/>
              </a:rPr>
              <a:t>Note: </a:t>
            </a:r>
            <a:r>
              <a:rPr lang="en-ZA" sz="1800" noProof="1">
                <a:latin typeface="Source Sans Pro" panose="020B0503030403020204" pitchFamily="34" charset="0"/>
                <a:ea typeface="Source Sans Pro" panose="020B0503030403020204" pitchFamily="34" charset="0"/>
              </a:rPr>
              <a:t>There</a:t>
            </a:r>
            <a:r>
              <a:rPr lang="en-US" sz="1800" noProof="1">
                <a:latin typeface="Source Sans Pro" panose="020B0503030403020204" pitchFamily="34" charset="0"/>
                <a:ea typeface="Source Sans Pro" panose="020B0503030403020204" pitchFamily="34" charset="0"/>
              </a:rPr>
              <a:t> are 7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non-access modifiers. They are used with classes, methods, variables, constructors,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etc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provide information about their behavior to JVM. </a:t>
            </a:r>
          </a:p>
          <a:p>
            <a:r>
              <a:rPr lang="en-IN" sz="1800" b="1" noProof="1">
                <a:latin typeface="Source Sans Pro" panose="020B0503030403020204" pitchFamily="34" charset="0"/>
                <a:ea typeface="Source Sans Pro" panose="020B0503030403020204" pitchFamily="34" charset="0"/>
              </a:rPr>
              <a:t>Non-Access Modifiers: </a:t>
            </a:r>
            <a:r>
              <a:rPr lang="en-IN" sz="1800" noProof="1">
                <a:latin typeface="Source Sans Pro" panose="020B0503030403020204" pitchFamily="34" charset="0"/>
                <a:ea typeface="Source Sans Pro" panose="020B0503030403020204" pitchFamily="34" charset="0"/>
              </a:rPr>
              <a:t>STATIC, FINAL, ABSTARCT, SYNCRONISED, </a:t>
            </a:r>
            <a:r>
              <a:rPr lang="en-ZA" sz="1800" noProof="1">
                <a:latin typeface="Source Sans Pro" panose="020B0503030403020204" pitchFamily="34" charset="0"/>
                <a:ea typeface="Source Sans Pro" panose="020B0503030403020204" pitchFamily="34" charset="0"/>
              </a:rPr>
              <a:t>TRANSIENT, VOLATILE and NATIVE.</a:t>
            </a:r>
            <a:endParaRPr lang="en-IN" sz="1800" noProof="1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DCB548-7871-4DA6-8553-6C22DCD6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653" y="256602"/>
            <a:ext cx="103677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68" y="5770562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DEFAULT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PROTECTED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PRIVATE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6952264" cy="101084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public access specifier provides the access specifications to a class so that it can be accessed from anywhere within the program.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5689" y="3628337"/>
            <a:ext cx="6491597" cy="101084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protected class members' access level or scope is limited to within the current or same package, as well as from another package if and only if a class is inherited from another package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97210" y="2496955"/>
            <a:ext cx="5776862" cy="101084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there is no access modifiers keyword is defined, it will be used as default. The default members' access is limited to the current or the same package.</a:t>
            </a: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private access specifier provides access to the data members, and the data methods limit to the class itself.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D7E5FA36-6DDD-49DD-B649-5F2A9E21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336" y="136525"/>
            <a:ext cx="947174" cy="3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263"/>
            <a:ext cx="3220244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PRIVATE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E53D3D-C7E5-4C23-8DE3-BC2FCBEB7C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0068" y="1597392"/>
            <a:ext cx="10138482" cy="183160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access level of a private modifier is only within the class. It cannot be accessed from outside the class.</a:t>
            </a:r>
            <a:endParaRPr lang="en-IN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the methods or data members are prefixed with a </a:t>
            </a:r>
            <a:r>
              <a:rPr lang="en-US" b="1" dirty="0"/>
              <a:t>private </a:t>
            </a:r>
            <a:r>
              <a:rPr lang="en-US" dirty="0"/>
              <a:t>access modifier, the visibility of these methods and data members are restricted so, they can be accessed </a:t>
            </a:r>
            <a:r>
              <a:rPr lang="en-US" b="1" dirty="0"/>
              <a:t>only within the same class where they have been declared, </a:t>
            </a:r>
            <a:r>
              <a:rPr lang="en-US" dirty="0"/>
              <a:t>they will not be visible to the outside world.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AC556B07-2FFE-46ED-9A1B-106C933411DE}"/>
              </a:ext>
            </a:extLst>
          </p:cNvPr>
          <p:cNvSpPr txBox="1">
            <a:spLocks/>
          </p:cNvSpPr>
          <p:nvPr/>
        </p:nvSpPr>
        <p:spPr>
          <a:xfrm>
            <a:off x="1695446" y="3772587"/>
            <a:ext cx="4648201" cy="1355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Data 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// private variable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String name;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/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5E7EF0F9-7EB0-4C81-BC0D-EA358A772AED}"/>
              </a:ext>
            </a:extLst>
          </p:cNvPr>
          <p:cNvSpPr txBox="1">
            <a:spLocks/>
          </p:cNvSpPr>
          <p:nvPr/>
        </p:nvSpPr>
        <p:spPr>
          <a:xfrm>
            <a:off x="6524623" y="3690632"/>
            <a:ext cx="4648201" cy="3037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Main 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main(String[] main){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Data d = new Data();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// access private variable and field from another class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d.name = “Jai";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CFFD1BB6-BF95-4C75-83DB-5776B06A6048}"/>
              </a:ext>
            </a:extLst>
          </p:cNvPr>
          <p:cNvSpPr txBox="1">
            <a:spLocks/>
          </p:cNvSpPr>
          <p:nvPr/>
        </p:nvSpPr>
        <p:spPr>
          <a:xfrm>
            <a:off x="1876422" y="5547458"/>
            <a:ext cx="4648201" cy="885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error: name has private access in data</a:t>
            </a:r>
          </a:p>
          <a:p>
            <a:pPr algn="just"/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41F8B172-4B1E-43DA-BE59-98D97009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02" y="182311"/>
            <a:ext cx="1118624" cy="3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35" y="761602"/>
            <a:ext cx="3139440" cy="20529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TO RESOLVE THE ISSUE?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IT’S GETTERS AND SETTERS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0529" y="689988"/>
            <a:ext cx="5433204" cy="53273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Data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String name;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String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getName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this.name;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setName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(String name)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this.name= name;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Main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main(String[] main){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Data d = new Data();</a:t>
            </a:r>
          </a:p>
          <a:p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d.setName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(“Jai");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d.getName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94C10A0-3B1E-4B75-84B7-852C4D2D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332" y="223263"/>
            <a:ext cx="1036769" cy="365125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AEB4BE-7473-4CF5-BDA2-33B6EE7E7B3A}"/>
              </a:ext>
            </a:extLst>
          </p:cNvPr>
          <p:cNvSpPr txBox="1">
            <a:spLocks/>
          </p:cNvSpPr>
          <p:nvPr/>
        </p:nvSpPr>
        <p:spPr>
          <a:xfrm>
            <a:off x="747373" y="4388863"/>
            <a:ext cx="4205627" cy="1195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Getter and Setter in Java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are two conventional methods used to retrieve and update values of a variable. They are mainly used to create, modify, delete and view the variable values. 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2" y="576263"/>
            <a:ext cx="3220244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DEFAULT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E53D3D-C7E5-4C23-8DE3-BC2FCBEB7C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0068" y="1597392"/>
            <a:ext cx="10138482" cy="183160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access level of a default modifier is only within the package. It cannot be accessed from outside the package. If you do not specify any access level, it will be the default.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These methods or data members are 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only accessible within the same package,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and they cannot be accessed from outside the package. 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AC556B07-2FFE-46ED-9A1B-106C933411DE}"/>
              </a:ext>
            </a:extLst>
          </p:cNvPr>
          <p:cNvSpPr txBox="1">
            <a:spLocks/>
          </p:cNvSpPr>
          <p:nvPr/>
        </p:nvSpPr>
        <p:spPr>
          <a:xfrm>
            <a:off x="1638296" y="3537591"/>
            <a:ext cx="4648201" cy="1355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package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defaultPackage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Main 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void message(){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(“RD Training");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CFFD1BB6-BF95-4C75-83DB-5776B06A6048}"/>
              </a:ext>
            </a:extLst>
          </p:cNvPr>
          <p:cNvSpPr txBox="1">
            <a:spLocks/>
          </p:cNvSpPr>
          <p:nvPr/>
        </p:nvSpPr>
        <p:spPr>
          <a:xfrm>
            <a:off x="1541108" y="5366391"/>
            <a:ext cx="9351294" cy="1355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Main class has the default access modifier. And the class is visible to all the classes that belong to the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defaultPackage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package. However, if we try to use the Main class in another class outside of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defaultPackage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we will get a compilation error.</a:t>
            </a: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41F8B172-4B1E-43DA-BE59-98D97009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02" y="182311"/>
            <a:ext cx="1118624" cy="3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6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35" y="761602"/>
            <a:ext cx="3139440" cy="4671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0529" y="689988"/>
            <a:ext cx="5433204" cy="58489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package A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Friends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// protected method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protected void display()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(“Friends is my favorite sitcom");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package B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Sitcom extends Friends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main(String[]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Sitcom s = new Sitcom();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// access protected method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s.display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94C10A0-3B1E-4B75-84B7-852C4D2D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332" y="223263"/>
            <a:ext cx="1036769" cy="365125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AEB4BE-7473-4CF5-BDA2-33B6EE7E7B3A}"/>
              </a:ext>
            </a:extLst>
          </p:cNvPr>
          <p:cNvSpPr txBox="1">
            <a:spLocks/>
          </p:cNvSpPr>
          <p:nvPr/>
        </p:nvSpPr>
        <p:spPr>
          <a:xfrm>
            <a:off x="2498460" y="1678713"/>
            <a:ext cx="4311916" cy="1935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methods, variables, and data members of a class prefixed with a </a:t>
            </a:r>
            <a:r>
              <a:rPr lang="en-US" b="1" dirty="0"/>
              <a:t>protected access modifier</a:t>
            </a:r>
            <a:r>
              <a:rPr lang="en-US" dirty="0"/>
              <a:t> can be accessed within the </a:t>
            </a:r>
            <a:r>
              <a:rPr lang="en-US" b="1" dirty="0"/>
              <a:t>same package</a:t>
            </a:r>
            <a:r>
              <a:rPr lang="en-US" dirty="0"/>
              <a:t> as well as can be accessed from </a:t>
            </a:r>
            <a:r>
              <a:rPr lang="en-US" b="1" dirty="0"/>
              <a:t>outside</a:t>
            </a:r>
            <a:r>
              <a:rPr lang="en-US" dirty="0"/>
              <a:t> </a:t>
            </a:r>
            <a:r>
              <a:rPr lang="en-US" b="1" dirty="0"/>
              <a:t>the package</a:t>
            </a:r>
            <a:r>
              <a:rPr lang="en-US" dirty="0"/>
              <a:t> but only with the help of </a:t>
            </a:r>
            <a:r>
              <a:rPr lang="en-US" b="1" dirty="0"/>
              <a:t>inheritance</a:t>
            </a:r>
            <a:r>
              <a:rPr lang="en-US" dirty="0"/>
              <a:t>.(Child Class)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DA8364-EB21-4C94-9767-C2E420D71A3D}"/>
              </a:ext>
            </a:extLst>
          </p:cNvPr>
          <p:cNvSpPr txBox="1">
            <a:spLocks/>
          </p:cNvSpPr>
          <p:nvPr/>
        </p:nvSpPr>
        <p:spPr>
          <a:xfrm>
            <a:off x="1851660" y="5520354"/>
            <a:ext cx="6178815" cy="5760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Friends is my favorite sitcom</a:t>
            </a:r>
            <a:endParaRPr lang="en-US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7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2" y="576263"/>
            <a:ext cx="3220244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E53D3D-C7E5-4C23-8DE3-BC2FCBEB7C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0068" y="1597392"/>
            <a:ext cx="10138482" cy="116485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If a class member like variable, method, or data members are prefixed with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a public access modifier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then they can be accessed from anywhere inside the program. That is, they can be accessed within the same class as well as from outside the different classes. 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AC556B07-2FFE-46ED-9A1B-106C933411DE}"/>
              </a:ext>
            </a:extLst>
          </p:cNvPr>
          <p:cNvSpPr txBox="1">
            <a:spLocks/>
          </p:cNvSpPr>
          <p:nvPr/>
        </p:nvSpPr>
        <p:spPr>
          <a:xfrm>
            <a:off x="1447799" y="2971184"/>
            <a:ext cx="4648201" cy="1972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Student 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idnum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void display() {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(“My name is Jai");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(“My Id is:”,+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idnum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/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CFFD1BB6-BF95-4C75-83DB-5776B06A6048}"/>
              </a:ext>
            </a:extLst>
          </p:cNvPr>
          <p:cNvSpPr txBox="1">
            <a:spLocks/>
          </p:cNvSpPr>
          <p:nvPr/>
        </p:nvSpPr>
        <p:spPr>
          <a:xfrm>
            <a:off x="6856060" y="2921497"/>
            <a:ext cx="4975932" cy="3350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Main {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 String[]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Student s = new Student();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s.idnum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4;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s.display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 algn="just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41F8B172-4B1E-43DA-BE59-98D97009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402" y="182311"/>
            <a:ext cx="1118624" cy="393952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122F49E-9139-49AB-AF85-E7AFC061C76F}"/>
              </a:ext>
            </a:extLst>
          </p:cNvPr>
          <p:cNvSpPr txBox="1">
            <a:spLocks/>
          </p:cNvSpPr>
          <p:nvPr/>
        </p:nvSpPr>
        <p:spPr>
          <a:xfrm>
            <a:off x="3962396" y="5260608"/>
            <a:ext cx="4648201" cy="107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OUTPUT: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My name is Jai</a:t>
            </a:r>
          </a:p>
          <a:p>
            <a:pPr algn="just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My Id is 4</a:t>
            </a:r>
          </a:p>
          <a:p>
            <a:pPr algn="just"/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3209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127</TotalTime>
  <Words>928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Tenorite</vt:lpstr>
      <vt:lpstr>Monoline</vt:lpstr>
      <vt:lpstr>ACCESS MODIFIERS</vt:lpstr>
      <vt:lpstr>LET’S DISCUSS</vt:lpstr>
      <vt:lpstr>INTRODUCTION TO ACCESS MODIFIERS</vt:lpstr>
      <vt:lpstr>TYPES OF ACCESS MODIFIERS</vt:lpstr>
      <vt:lpstr>PRIVATE</vt:lpstr>
      <vt:lpstr>HOW TO RESOLVE THE ISSUE?  IT’S GETTERS AND SETTERS METHOD</vt:lpstr>
      <vt:lpstr>DEFAULT</vt:lpstr>
      <vt:lpstr>PROTECTED</vt:lpstr>
      <vt:lpstr>PUBLIC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Jaiprathik Soda</dc:creator>
  <cp:lastModifiedBy>Jaiprathik Soda</cp:lastModifiedBy>
  <cp:revision>11</cp:revision>
  <dcterms:created xsi:type="dcterms:W3CDTF">2023-01-17T02:57:43Z</dcterms:created>
  <dcterms:modified xsi:type="dcterms:W3CDTF">2023-01-17T05:04:52Z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