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videogamessales_1648561511087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8A67C2C-218F-461F-81EE-2D555F46A6A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videogames 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33F18F7-BB11-4B50-98F4-35FE58BF1F0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3/29/2022 6:34:18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tform vs globalsales" id="2" name="slide2">
            <a:extLst>
              <a:ext uri="{FF2B5EF4-FFF2-40B4-BE49-F238E27FC236}">
                <a16:creationId xmlns:a16="http://schemas.microsoft.com/office/drawing/2014/main" id="{D23288A1-E907-4AF3-A8B0-19F9FD4F73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076"/>
            <a:ext cx="12192000" cy="593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re vs globalsales" id="3" name="slide3">
            <a:extLst>
              <a:ext uri="{FF2B5EF4-FFF2-40B4-BE49-F238E27FC236}">
                <a16:creationId xmlns:a16="http://schemas.microsoft.com/office/drawing/2014/main" id="{91391EAB-9837-4A6B-8AF0-8C6DD53C0E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3608"/>
            <a:ext cx="12192000" cy="523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 vs globalsales" id="4" name="slide4">
            <a:extLst>
              <a:ext uri="{FF2B5EF4-FFF2-40B4-BE49-F238E27FC236}">
                <a16:creationId xmlns:a16="http://schemas.microsoft.com/office/drawing/2014/main" id="{41CCB77C-6FDB-4F05-8CD3-81E89A4E95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400050"/>
            <a:ext cx="81915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re vs rank" id="5" name="slide5">
            <a:extLst>
              <a:ext uri="{FF2B5EF4-FFF2-40B4-BE49-F238E27FC236}">
                <a16:creationId xmlns:a16="http://schemas.microsoft.com/office/drawing/2014/main" id="{E6D84B73-ACD6-46C8-947F-3F5E0634D3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00050"/>
            <a:ext cx="68580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7AA05741-4945-46B6-BF52-AF60B9FF66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7085"/>
            <a:ext cx="12192000" cy="48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2022-03-29T18:34:18Z</dcterms:created>
  <dcterms:modified xsi:type="dcterms:W3CDTF">2022-03-29T18:34:18Z</dcterms:modified>
</cp:coreProperties>
</file>