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venue_analysis_164832196067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79CAF3-6DA6-46EE-AC94-1A5FEFCCE6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revenue_analysis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AF212A-653F-465B-91D3-9E46993061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3/29/2022 6:35:32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8E9AD130-2844-40BD-83A2-A3E2527FAF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19"/>
            <a:ext cx="12192000" cy="52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month" id="3" name="slide3">
            <a:extLst>
              <a:ext uri="{FF2B5EF4-FFF2-40B4-BE49-F238E27FC236}">
                <a16:creationId xmlns:a16="http://schemas.microsoft.com/office/drawing/2014/main" id="{93AF95D2-1AB3-4BBC-A681-A7D1EEF598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957"/>
            <a:ext cx="12192000" cy="57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age" id="4" name="slide4">
            <a:extLst>
              <a:ext uri="{FF2B5EF4-FFF2-40B4-BE49-F238E27FC236}">
                <a16:creationId xmlns:a16="http://schemas.microsoft.com/office/drawing/2014/main" id="{FF2B7376-2811-4A78-974E-6E6D54B50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70" y="400050"/>
            <a:ext cx="649986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-discount%" id="5" name="slide5">
            <a:extLst>
              <a:ext uri="{FF2B5EF4-FFF2-40B4-BE49-F238E27FC236}">
                <a16:creationId xmlns:a16="http://schemas.microsoft.com/office/drawing/2014/main" id="{6EC33889-E71B-4F97-BAEA-052D35BE6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770"/>
            <a:ext cx="12192000" cy="51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 of revenue per region" id="6" name="slide6">
            <a:extLst>
              <a:ext uri="{FF2B5EF4-FFF2-40B4-BE49-F238E27FC236}">
                <a16:creationId xmlns:a16="http://schemas.microsoft.com/office/drawing/2014/main" id="{B7D93467-A2E8-4674-A161-7794E85705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965"/>
            <a:ext cx="12192000" cy="46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category per gender" id="7" name="slide7">
            <a:extLst>
              <a:ext uri="{FF2B5EF4-FFF2-40B4-BE49-F238E27FC236}">
                <a16:creationId xmlns:a16="http://schemas.microsoft.com/office/drawing/2014/main" id="{29918E9C-20EE-49E3-B5EA-D1D443C2F5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878"/>
            <a:ext cx="12192000" cy="45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19196182-D37B-4827-B059-7C60C19BB5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2022-03-29T18:35:39Z</dcterms:created>
  <dcterms:modified xsi:type="dcterms:W3CDTF">2022-03-29T18:35:39Z</dcterms:modified>
</cp:coreProperties>
</file>