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35" autoAdjust="0"/>
  </p:normalViewPr>
  <p:slideViewPr>
    <p:cSldViewPr>
      <p:cViewPr varScale="1">
        <p:scale>
          <a:sx n="123" d="100"/>
          <a:sy n="123" d="100"/>
        </p:scale>
        <p:origin x="125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4B3D-3F6C-4B6E-B46D-F08B22BD0BA4}" type="datetimeFigureOut">
              <a:rPr lang="en-GB" smtClean="0"/>
              <a:t>17/05/2018</a:t>
            </a:fld>
            <a:endParaRPr lang="en-GB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1BC65-CE34-4D20-99FB-915A1DC6AB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3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Vi </a:t>
            </a:r>
            <a:r>
              <a:rPr lang="en-US" altLang="ko-KR" dirty="0" err="1" smtClean="0"/>
              <a:t>hittade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nästan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direkt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ett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intressant</a:t>
            </a:r>
            <a:r>
              <a:rPr lang="en-US" altLang="ko-KR" dirty="0" smtClean="0"/>
              <a:t> dataset </a:t>
            </a:r>
          </a:p>
          <a:p>
            <a:r>
              <a:rPr lang="en-US" altLang="ko-KR" dirty="0" err="1" smtClean="0"/>
              <a:t>Många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olika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källor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finns</a:t>
            </a:r>
            <a:r>
              <a:rPr lang="en-US" altLang="ko-KR" dirty="0" smtClean="0"/>
              <a:t> men vi </a:t>
            </a:r>
            <a:r>
              <a:rPr lang="en-US" altLang="ko-KR" dirty="0" err="1" smtClean="0"/>
              <a:t>bestämde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oss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för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det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första</a:t>
            </a:r>
            <a:r>
              <a:rPr lang="en-US" altLang="ko-KR" baseline="0" dirty="0" smtClean="0"/>
              <a:t> vi </a:t>
            </a:r>
            <a:r>
              <a:rPr lang="en-US" altLang="ko-KR" baseline="0" dirty="0" err="1" smtClean="0"/>
              <a:t>hittade</a:t>
            </a:r>
            <a:endParaRPr lang="en-US" altLang="ko-KR" baseline="0" dirty="0" smtClean="0"/>
          </a:p>
          <a:p>
            <a:r>
              <a:rPr lang="en-US" baseline="0" dirty="0" smtClean="0"/>
              <a:t>Finns </a:t>
            </a:r>
            <a:r>
              <a:rPr lang="en-US" baseline="0" dirty="0" err="1" smtClean="0"/>
              <a:t>mycket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komplettera</a:t>
            </a:r>
            <a:r>
              <a:rPr lang="en-US" baseline="0" dirty="0" smtClean="0"/>
              <a:t> med – Population, Law enforcement, Laws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1BC65-CE34-4D20-99FB-915A1DC6AB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2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Vem ska</a:t>
            </a:r>
            <a:r>
              <a:rPr lang="sv-SE" baseline="0" dirty="0" smtClean="0"/>
              <a:t> arbetet riktas mot? – Offentliga sektorn? Vart behövs mer resurser, typ poliser, lagar osv…?</a:t>
            </a:r>
          </a:p>
          <a:p>
            <a:r>
              <a:rPr lang="sv-SE" baseline="0" dirty="0" smtClean="0"/>
              <a:t>		</a:t>
            </a:r>
            <a:r>
              <a:rPr lang="sv-SE" baseline="0" dirty="0" err="1" smtClean="0"/>
              <a:t>Allmännheten</a:t>
            </a:r>
            <a:r>
              <a:rPr lang="sv-SE" baseline="0" dirty="0" smtClean="0"/>
              <a:t>? Vart är det farligast att bo? </a:t>
            </a:r>
          </a:p>
          <a:p>
            <a:r>
              <a:rPr lang="sv-SE" baseline="0" dirty="0" smtClean="0"/>
              <a:t>		NRA? Vart bör focus på förändring av lagar och mer vapenförsäljning ske?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1BC65-CE34-4D20-99FB-915A1DC6AB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1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Transform:</a:t>
            </a:r>
            <a:r>
              <a:rPr lang="sv-SE" baseline="0" dirty="0" smtClean="0"/>
              <a:t> koppla 0:</a:t>
            </a:r>
            <a:r>
              <a:rPr lang="sv-SE" baseline="0" dirty="0" smtClean="0">
                <a:sym typeface="Wingdings" panose="05000000000000000000" pitchFamily="2" charset="2"/>
              </a:rPr>
              <a:t>:||</a:t>
            </a:r>
            <a:r>
              <a:rPr lang="sv-SE" baseline="0" dirty="0" err="1" smtClean="0">
                <a:sym typeface="Wingdings" panose="05000000000000000000" pitchFamily="2" charset="2"/>
              </a:rPr>
              <a:t>Male</a:t>
            </a:r>
            <a:r>
              <a:rPr lang="sv-SE" baseline="0" dirty="0" smtClean="0">
                <a:sym typeface="Wingdings" panose="05000000000000000000" pitchFamily="2" charset="2"/>
              </a:rPr>
              <a:t> till 0::||</a:t>
            </a:r>
            <a:r>
              <a:rPr lang="sv-SE" baseline="0" dirty="0" err="1" smtClean="0">
                <a:sym typeface="Wingdings" panose="05000000000000000000" pitchFamily="2" charset="2"/>
              </a:rPr>
              <a:t>Suspect</a:t>
            </a:r>
            <a:r>
              <a:rPr lang="sv-SE" baseline="0" dirty="0" smtClean="0">
                <a:sym typeface="Wingdings" panose="05000000000000000000" pitchFamily="2" charset="2"/>
              </a:rPr>
              <a:t> osv, optimalt vore att göra det i C# loop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1BC65-CE34-4D20-99FB-915A1DC6AB6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106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1BC65-CE34-4D20-99FB-915A1DC6AB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5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5"/>
          <p:cNvSpPr/>
          <p:nvPr/>
        </p:nvSpPr>
        <p:spPr>
          <a:xfrm rot="16200000">
            <a:off x="1463210" y="-1056337"/>
            <a:ext cx="1728192" cy="4663885"/>
          </a:xfrm>
          <a:custGeom>
            <a:avLst/>
            <a:gdLst/>
            <a:ahLst/>
            <a:cxnLst/>
            <a:rect l="l" t="t" r="r" b="b"/>
            <a:pathLst>
              <a:path w="3024336" h="3392458">
                <a:moveTo>
                  <a:pt x="0" y="0"/>
                </a:moveTo>
                <a:lnTo>
                  <a:pt x="3024336" y="0"/>
                </a:lnTo>
                <a:lnTo>
                  <a:pt x="3024336" y="3107051"/>
                </a:lnTo>
                <a:cubicBezTo>
                  <a:pt x="3024336" y="3264677"/>
                  <a:pt x="2896555" y="3392458"/>
                  <a:pt x="2738929" y="3392458"/>
                </a:cubicBezTo>
                <a:lnTo>
                  <a:pt x="285407" y="3392458"/>
                </a:lnTo>
                <a:cubicBezTo>
                  <a:pt x="127781" y="3392458"/>
                  <a:pt x="0" y="3264677"/>
                  <a:pt x="0" y="3107051"/>
                </a:cubicBezTo>
                <a:close/>
              </a:path>
            </a:pathLst>
          </a:cu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7288" y="1518394"/>
            <a:ext cx="443075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analys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vapenrelaterat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våld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I USA 2013-2018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Av: Max, Adrian, Jay, </a:t>
            </a:r>
            <a:r>
              <a:rPr kumimoji="0" lang="en-US" altLang="ko-KR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Kiarash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&amp; Henrik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427408" y="519063"/>
            <a:ext cx="44478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Gun Violence USA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104456"/>
          </a:xfrm>
        </p:spPr>
        <p:txBody>
          <a:bodyPr/>
          <a:lstStyle/>
          <a:p>
            <a:pPr marL="342900" indent="-342900">
              <a:buBlip>
                <a:blip r:embed="rId2"/>
              </a:buBlip>
            </a:pPr>
            <a:r>
              <a:rPr lang="en-US" altLang="ko-KR" b="1" dirty="0" err="1" smtClean="0"/>
              <a:t>Hitta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intressant</a:t>
            </a:r>
            <a:r>
              <a:rPr lang="en-US" altLang="ko-KR" b="1" dirty="0" smtClean="0"/>
              <a:t> data</a:t>
            </a:r>
          </a:p>
          <a:p>
            <a:endParaRPr lang="en-US" altLang="ko-KR" b="1" dirty="0" smtClean="0"/>
          </a:p>
          <a:p>
            <a:pPr marL="342900" indent="-342900">
              <a:buBlip>
                <a:blip r:embed="rId2"/>
              </a:buBlip>
            </a:pPr>
            <a:r>
              <a:rPr lang="en-US" altLang="ko-KR" b="1" dirty="0" err="1" smtClean="0"/>
              <a:t>Analys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av</a:t>
            </a:r>
            <a:r>
              <a:rPr lang="en-US" altLang="ko-KR" b="1" dirty="0" smtClean="0"/>
              <a:t> data</a:t>
            </a:r>
          </a:p>
          <a:p>
            <a:endParaRPr lang="en-US" altLang="ko-KR" b="1" dirty="0" smtClean="0"/>
          </a:p>
          <a:p>
            <a:pPr marL="342900" indent="-342900">
              <a:buBlip>
                <a:blip r:embed="rId2"/>
              </a:buBlip>
            </a:pPr>
            <a:r>
              <a:rPr lang="en-US" altLang="ko-KR" b="1" dirty="0" err="1" smtClean="0"/>
              <a:t>Frågeställningar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Blip>
                <a:blip r:embed="rId2"/>
              </a:buBlip>
            </a:pPr>
            <a:r>
              <a:rPr lang="en-US" altLang="ko-KR" b="1" dirty="0" err="1" smtClean="0"/>
              <a:t>Utmaningar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Blip>
                <a:blip r:embed="rId2"/>
              </a:buBlip>
            </a:pPr>
            <a:r>
              <a:rPr lang="en-US" altLang="ko-KR" b="1" dirty="0" err="1" smtClean="0"/>
              <a:t>Uppdelning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av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arbetet</a:t>
            </a: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Hitta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9712" y="1203598"/>
            <a:ext cx="6912768" cy="460648"/>
          </a:xfrm>
        </p:spPr>
        <p:txBody>
          <a:bodyPr/>
          <a:lstStyle/>
          <a:p>
            <a:pPr lvl="0"/>
            <a:r>
              <a:rPr lang="en-US" b="1" dirty="0" smtClean="0"/>
              <a:t>www.kaggle.com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2067694"/>
            <a:ext cx="6912768" cy="2131641"/>
          </a:xfrm>
        </p:spPr>
        <p:txBody>
          <a:bodyPr/>
          <a:lstStyle/>
          <a:p>
            <a:pPr marL="342900" indent="-342900">
              <a:buBlip>
                <a:blip r:embed="rId3"/>
              </a:buBlip>
            </a:pPr>
            <a:r>
              <a:rPr lang="en-US" altLang="ko-KR" sz="2000" dirty="0" smtClean="0"/>
              <a:t>Gun Violence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USA</a:t>
            </a:r>
          </a:p>
          <a:p>
            <a:pPr marL="342900" indent="-342900">
              <a:buBlip>
                <a:blip r:embed="rId3"/>
              </a:buBlip>
            </a:pPr>
            <a:r>
              <a:rPr lang="en-US" altLang="ko-KR" sz="2000" dirty="0" err="1" smtClean="0"/>
              <a:t>Aktuellt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ämne</a:t>
            </a:r>
            <a:endParaRPr lang="en-US" altLang="ko-KR" sz="2000" dirty="0"/>
          </a:p>
          <a:p>
            <a:pPr marL="342900" indent="-342900">
              <a:buBlip>
                <a:blip r:embed="rId3"/>
              </a:buBlip>
            </a:pPr>
            <a:r>
              <a:rPr lang="en-US" altLang="ko-KR" sz="2000" dirty="0" err="1" smtClean="0"/>
              <a:t>Alla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gruppen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intresserade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och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överens</a:t>
            </a:r>
            <a:endParaRPr lang="en-US" altLang="ko-KR" sz="2000" dirty="0" smtClean="0"/>
          </a:p>
          <a:p>
            <a:pPr marL="342900" indent="-342900">
              <a:buBlip>
                <a:blip r:embed="rId3"/>
              </a:buBlip>
            </a:pPr>
            <a:r>
              <a:rPr lang="en-US" altLang="ko-KR" sz="2000" dirty="0" smtClean="0"/>
              <a:t>Finns </a:t>
            </a:r>
            <a:r>
              <a:rPr lang="en-US" altLang="ko-KR" sz="2000" dirty="0" err="1" smtClean="0"/>
              <a:t>många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olika</a:t>
            </a:r>
            <a:r>
              <a:rPr lang="en-US" altLang="ko-KR" sz="2000" dirty="0" smtClean="0"/>
              <a:t> dataset</a:t>
            </a:r>
          </a:p>
          <a:p>
            <a:pPr marL="342900" indent="-342900">
              <a:buBlip>
                <a:blip r:embed="rId3"/>
              </a:buBlip>
            </a:pPr>
            <a:r>
              <a:rPr lang="en-US" altLang="ko-KR" sz="2000" dirty="0" err="1" smtClean="0"/>
              <a:t>Kompletterande</a:t>
            </a:r>
            <a:r>
              <a:rPr lang="en-US" altLang="ko-KR" sz="2000" dirty="0" smtClean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Analys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av</a:t>
            </a:r>
            <a:r>
              <a:rPr lang="en-US" altLang="ko-KR" dirty="0" smtClean="0"/>
              <a:t> data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2474753"/>
            <a:ext cx="6912768" cy="1656184"/>
          </a:xfrm>
        </p:spPr>
        <p:txBody>
          <a:bodyPr/>
          <a:lstStyle/>
          <a:p>
            <a:pPr marL="285750" indent="-285750">
              <a:buBlip>
                <a:blip r:embed="rId2"/>
              </a:buBlip>
            </a:pPr>
            <a:r>
              <a:rPr lang="sv-SE" altLang="ko-KR" dirty="0" smtClean="0">
                <a:latin typeface="Arial" pitchFamily="34" charset="0"/>
                <a:cs typeface="Arial" pitchFamily="34" charset="0"/>
              </a:rPr>
              <a:t>29 kolumner</a:t>
            </a:r>
          </a:p>
          <a:p>
            <a:pPr marL="285750" indent="-285750">
              <a:buBlip>
                <a:blip r:embed="rId2"/>
              </a:buBlip>
            </a:pPr>
            <a:r>
              <a:rPr lang="sv-SE" altLang="ko-KR" dirty="0" smtClean="0">
                <a:latin typeface="Arial" pitchFamily="34" charset="0"/>
                <a:cs typeface="Arial" pitchFamily="34" charset="0"/>
              </a:rPr>
              <a:t>251592 rader</a:t>
            </a:r>
          </a:p>
          <a:p>
            <a:pPr marL="285750" indent="-285750">
              <a:buBlip>
                <a:blip r:embed="rId2"/>
              </a:buBlip>
            </a:pPr>
            <a:r>
              <a:rPr lang="sv-SE" altLang="ko-KR" dirty="0" smtClean="0"/>
              <a:t>Bra: id-kolumn, datum, </a:t>
            </a:r>
            <a:r>
              <a:rPr lang="sv-SE" altLang="ko-KR" dirty="0" err="1" smtClean="0"/>
              <a:t>state</a:t>
            </a:r>
            <a:r>
              <a:rPr lang="sv-SE" altLang="ko-KR" dirty="0" smtClean="0"/>
              <a:t>, </a:t>
            </a:r>
            <a:r>
              <a:rPr lang="sv-SE" altLang="ko-KR" dirty="0" err="1" smtClean="0"/>
              <a:t>latitude</a:t>
            </a:r>
            <a:r>
              <a:rPr lang="sv-SE" altLang="ko-KR" dirty="0" smtClean="0"/>
              <a:t> &amp; </a:t>
            </a:r>
            <a:r>
              <a:rPr lang="sv-SE" altLang="ko-KR" dirty="0" err="1" smtClean="0"/>
              <a:t>longitude</a:t>
            </a:r>
            <a:endParaRPr lang="sv-SE" altLang="ko-KR" dirty="0" smtClean="0"/>
          </a:p>
          <a:p>
            <a:pPr marL="285750" indent="-285750">
              <a:buBlip>
                <a:blip r:embed="rId2"/>
              </a:buBlip>
            </a:pPr>
            <a:r>
              <a:rPr lang="sv-SE" altLang="ko-KR" dirty="0" smtClean="0"/>
              <a:t>Mindre bra: </a:t>
            </a:r>
            <a:r>
              <a:rPr lang="sv-SE" altLang="ko-KR" dirty="0" err="1" smtClean="0"/>
              <a:t>Participant</a:t>
            </a:r>
            <a:r>
              <a:rPr lang="sv-SE" altLang="ko-KR" dirty="0" smtClean="0"/>
              <a:t> kolumnerna indelade i </a:t>
            </a:r>
            <a:r>
              <a:rPr lang="sv-SE" altLang="ko-KR" dirty="0" err="1" smtClean="0"/>
              <a:t>arrays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latshållare för innehåll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gun-violence-data_01-2013_03-2018.csv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1330"/>
            <a:ext cx="9144000" cy="8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/>
              <a:t>Frågeställningar</a:t>
            </a:r>
            <a:endParaRPr lang="ko-KR" alt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 err="1" smtClean="0"/>
              <a:t>Vem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ska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arbetet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riktas</a:t>
            </a:r>
            <a:r>
              <a:rPr lang="en-US" altLang="ko-KR" b="1" dirty="0" smtClean="0"/>
              <a:t> mot?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sv-SE" b="1" dirty="0"/>
              <a:t>Vi vill få fram hur </a:t>
            </a:r>
            <a:r>
              <a:rPr lang="sv-SE" b="1" dirty="0" smtClean="0"/>
              <a:t>vapenrelaterat </a:t>
            </a:r>
            <a:r>
              <a:rPr lang="sv-SE" b="1" dirty="0"/>
              <a:t>våld skiljer sig mellan stater baserat på</a:t>
            </a:r>
            <a:r>
              <a:rPr lang="sv-SE" b="1" dirty="0" smtClean="0"/>
              <a:t>:</a:t>
            </a:r>
          </a:p>
          <a:p>
            <a:endParaRPr lang="sv-SE" dirty="0" smtClean="0"/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2000" dirty="0" smtClean="0">
                <a:latin typeface="Arial" pitchFamily="34" charset="0"/>
                <a:cs typeface="Arial" pitchFamily="34" charset="0"/>
              </a:rPr>
              <a:t>Incidenter per capita</a:t>
            </a:r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2000" dirty="0" smtClean="0">
                <a:latin typeface="Arial" pitchFamily="34" charset="0"/>
                <a:cs typeface="Arial" pitchFamily="34" charset="0"/>
              </a:rPr>
              <a:t>Förändring över tid</a:t>
            </a:r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2000" dirty="0" smtClean="0">
                <a:latin typeface="Arial" pitchFamily="34" charset="0"/>
                <a:cs typeface="Arial" pitchFamily="34" charset="0"/>
              </a:rPr>
              <a:t>Kopplat till vapenlagar i resp. stat</a:t>
            </a:r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2000" dirty="0" smtClean="0">
                <a:latin typeface="Arial" pitchFamily="34" charset="0"/>
                <a:cs typeface="Arial" pitchFamily="34" charset="0"/>
              </a:rPr>
              <a:t>Kopplat til</a:t>
            </a:r>
            <a:r>
              <a:rPr lang="sv-SE" altLang="ko-KR" sz="2000" dirty="0" smtClean="0">
                <a:latin typeface="Arial" pitchFamily="34" charset="0"/>
                <a:cs typeface="Arial" pitchFamily="34" charset="0"/>
              </a:rPr>
              <a:t>l områden på karta</a:t>
            </a:r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2000" dirty="0" smtClean="0">
                <a:latin typeface="Arial" pitchFamily="34" charset="0"/>
                <a:cs typeface="Arial" pitchFamily="34" charset="0"/>
              </a:rPr>
              <a:t>Vilka grupper är mest utsatta, </a:t>
            </a:r>
            <a:r>
              <a:rPr lang="sv-SE" altLang="ko-KR" sz="2000" dirty="0" err="1" smtClean="0">
                <a:latin typeface="Arial" pitchFamily="34" charset="0"/>
                <a:cs typeface="Arial" pitchFamily="34" charset="0"/>
              </a:rPr>
              <a:t>suspect</a:t>
            </a:r>
            <a:r>
              <a:rPr lang="sv-SE" altLang="ko-KR" sz="2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sv-SE" altLang="ko-KR" sz="2000" dirty="0" err="1" smtClean="0">
                <a:latin typeface="Arial" pitchFamily="34" charset="0"/>
                <a:cs typeface="Arial" pitchFamily="34" charset="0"/>
              </a:rPr>
              <a:t>victim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Utmaningar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51720" y="1203598"/>
            <a:ext cx="6912768" cy="2995737"/>
          </a:xfrm>
        </p:spPr>
        <p:txBody>
          <a:bodyPr/>
          <a:lstStyle/>
          <a:p>
            <a:r>
              <a:rPr lang="sv-SE" altLang="ko-KR" dirty="0" err="1" smtClean="0"/>
              <a:t>Extract</a:t>
            </a:r>
            <a:r>
              <a:rPr lang="sv-SE" altLang="ko-KR" dirty="0" smtClean="0"/>
              <a:t>: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Beslut om vad i </a:t>
            </a:r>
            <a:r>
              <a:rPr lang="sv-SE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datat</a:t>
            </a:r>
            <a:r>
              <a:rPr lang="sv-S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som kan ”ignoreras” 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Hitta relevant kompletterande </a:t>
            </a:r>
            <a:r>
              <a:rPr lang="sv-S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sv-SE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altLang="ko-KR" dirty="0" smtClean="0"/>
          </a:p>
          <a:p>
            <a:r>
              <a:rPr lang="sv-S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Transform: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Många kolumner med </a:t>
            </a:r>
            <a:r>
              <a:rPr lang="sv-SE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arrayer</a:t>
            </a:r>
            <a:r>
              <a:rPr lang="sv-S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som behöver kopplas till varandra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Skapa relaterade tabeller </a:t>
            </a:r>
          </a:p>
          <a:p>
            <a:endParaRPr lang="sv-SE" altLang="ko-KR" dirty="0"/>
          </a:p>
          <a:p>
            <a:r>
              <a:rPr lang="sv-SE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sv-SE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Koppla samman allt till lätt överskådlig </a:t>
            </a:r>
            <a:r>
              <a:rPr lang="sv-SE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sv-SE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7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 smtClean="0"/>
              <a:t>Uppdelning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av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arbete</a:t>
            </a:r>
            <a:endParaRPr lang="ko-KR" altLang="en-US" b="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79712" y="987574"/>
            <a:ext cx="6912768" cy="3960440"/>
          </a:xfrm>
        </p:spPr>
        <p:txBody>
          <a:bodyPr/>
          <a:lstStyle/>
          <a:p>
            <a:r>
              <a:rPr lang="sv-SE" altLang="ko-KR" sz="1800" dirty="0" smtClean="0">
                <a:latin typeface="Arial" pitchFamily="34" charset="0"/>
                <a:cs typeface="Arial" pitchFamily="34" charset="0"/>
              </a:rPr>
              <a:t>Max &amp; </a:t>
            </a:r>
            <a:r>
              <a:rPr lang="sv-SE" altLang="ko-KR" sz="1800" dirty="0" err="1" smtClean="0">
                <a:latin typeface="Arial" pitchFamily="34" charset="0"/>
                <a:cs typeface="Arial" pitchFamily="34" charset="0"/>
              </a:rPr>
              <a:t>Kiarash</a:t>
            </a:r>
            <a:r>
              <a:rPr lang="sv-SE" altLang="ko-KR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Försöka </a:t>
            </a:r>
            <a:r>
              <a:rPr lang="sv-SE" altLang="ko-KR" sz="1400" dirty="0" err="1" smtClean="0">
                <a:latin typeface="Arial" pitchFamily="34" charset="0"/>
                <a:cs typeface="Arial" pitchFamily="34" charset="0"/>
              </a:rPr>
              <a:t>loopa</a:t>
            </a: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 ut </a:t>
            </a:r>
            <a:r>
              <a:rPr lang="sv-SE" altLang="ko-KR" sz="1400" dirty="0" err="1" smtClean="0">
                <a:latin typeface="Arial" pitchFamily="34" charset="0"/>
                <a:cs typeface="Arial" pitchFamily="34" charset="0"/>
              </a:rPr>
              <a:t>arrayerna</a:t>
            </a: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 för att få fram koppling mellan persontyper</a:t>
            </a:r>
          </a:p>
          <a:p>
            <a:r>
              <a:rPr lang="sv-SE" altLang="ko-KR" sz="1800" dirty="0" err="1" smtClean="0">
                <a:latin typeface="Arial" pitchFamily="34" charset="0"/>
                <a:cs typeface="Arial" pitchFamily="34" charset="0"/>
              </a:rPr>
              <a:t>Jai</a:t>
            </a:r>
            <a:r>
              <a:rPr lang="sv-SE" altLang="ko-KR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Ta fram population/</a:t>
            </a:r>
            <a:r>
              <a:rPr lang="sv-SE" altLang="ko-KR" sz="1400" dirty="0" err="1" smtClean="0">
                <a:latin typeface="Arial" pitchFamily="34" charset="0"/>
                <a:cs typeface="Arial" pitchFamily="34" charset="0"/>
              </a:rPr>
              <a:t>income</a:t>
            </a: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sv-SE" altLang="ko-KR" sz="1400" dirty="0" err="1" smtClean="0">
                <a:latin typeface="Arial" pitchFamily="34" charset="0"/>
                <a:cs typeface="Arial" pitchFamily="34" charset="0"/>
              </a:rPr>
              <a:t>police</a:t>
            </a: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 tabeller</a:t>
            </a:r>
          </a:p>
          <a:p>
            <a:pPr marL="1085850" lvl="1" indent="-342900">
              <a:buBlip>
                <a:blip r:embed="rId3"/>
              </a:buBlip>
            </a:pP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Börja med Big Data delen</a:t>
            </a:r>
          </a:p>
          <a:p>
            <a:r>
              <a:rPr lang="sv-SE" altLang="ko-KR" sz="1800" dirty="0" smtClean="0"/>
              <a:t>Henrik: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Kolla på vapenlagar samt sammanställa till användbar data</a:t>
            </a:r>
          </a:p>
          <a:p>
            <a:r>
              <a:rPr lang="sv-SE" altLang="ko-KR" sz="1800" dirty="0" smtClean="0">
                <a:latin typeface="Arial" pitchFamily="34" charset="0"/>
                <a:cs typeface="Arial" pitchFamily="34" charset="0"/>
              </a:rPr>
              <a:t>Adrian: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err="1" smtClean="0">
                <a:latin typeface="Arial" pitchFamily="34" charset="0"/>
                <a:cs typeface="Arial" pitchFamily="34" charset="0"/>
              </a:rPr>
              <a:t>Extract</a:t>
            </a: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 sourcedata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Skapa presentation</a:t>
            </a:r>
          </a:p>
          <a:p>
            <a:r>
              <a:rPr lang="sv-SE" altLang="ko-KR" sz="1800" dirty="0" smtClean="0"/>
              <a:t>Samtliga:</a:t>
            </a:r>
          </a:p>
          <a:p>
            <a:pPr marL="1028700" lvl="1">
              <a:buBlip>
                <a:blip r:embed="rId3"/>
              </a:buBlip>
            </a:pPr>
            <a:r>
              <a:rPr lang="sv-SE" altLang="ko-KR" sz="1400" dirty="0" smtClean="0">
                <a:latin typeface="Arial" pitchFamily="34" charset="0"/>
                <a:cs typeface="Arial" pitchFamily="34" charset="0"/>
              </a:rPr>
              <a:t>Allt eftersom arbetet går framåt fördelas uppgifter</a:t>
            </a:r>
          </a:p>
          <a:p>
            <a:pPr lvl="1" indent="0">
              <a:buNone/>
            </a:pPr>
            <a:endParaRPr lang="sv-SE" altLang="ko-KR" sz="1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1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5"/>
          <p:cNvSpPr/>
          <p:nvPr/>
        </p:nvSpPr>
        <p:spPr>
          <a:xfrm rot="16200000">
            <a:off x="1575351" y="383824"/>
            <a:ext cx="1728192" cy="4663885"/>
          </a:xfrm>
          <a:custGeom>
            <a:avLst/>
            <a:gdLst/>
            <a:ahLst/>
            <a:cxnLst/>
            <a:rect l="l" t="t" r="r" b="b"/>
            <a:pathLst>
              <a:path w="3024336" h="3392458">
                <a:moveTo>
                  <a:pt x="0" y="0"/>
                </a:moveTo>
                <a:lnTo>
                  <a:pt x="3024336" y="0"/>
                </a:lnTo>
                <a:lnTo>
                  <a:pt x="3024336" y="3107051"/>
                </a:lnTo>
                <a:cubicBezTo>
                  <a:pt x="3024336" y="3264677"/>
                  <a:pt x="2896555" y="3392458"/>
                  <a:pt x="2738929" y="3392458"/>
                </a:cubicBezTo>
                <a:lnTo>
                  <a:pt x="285407" y="3392458"/>
                </a:lnTo>
                <a:cubicBezTo>
                  <a:pt x="127781" y="3392458"/>
                  <a:pt x="0" y="3264677"/>
                  <a:pt x="0" y="3107051"/>
                </a:cubicBezTo>
                <a:close/>
              </a:path>
            </a:pathLst>
          </a:cu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95536" y="2423378"/>
            <a:ext cx="444786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Frågor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?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5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304</Words>
  <Application>Microsoft Office PowerPoint</Application>
  <PresentationFormat>Bildspel på skärmen (16:9)</PresentationFormat>
  <Paragraphs>72</Paragraphs>
  <Slides>8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PowerPoint-presentation</vt:lpstr>
      <vt:lpstr> Agenda</vt:lpstr>
      <vt:lpstr>Hitta data</vt:lpstr>
      <vt:lpstr>Analys av data</vt:lpstr>
      <vt:lpstr>Frågeställningar</vt:lpstr>
      <vt:lpstr>Utmaningar</vt:lpstr>
      <vt:lpstr>Uppdelning av arbete</vt:lpstr>
      <vt:lpstr>PowerPoint-presentation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Adrian Nykvist (Student syh)</cp:lastModifiedBy>
  <cp:revision>35</cp:revision>
  <dcterms:created xsi:type="dcterms:W3CDTF">2014-04-01T16:27:38Z</dcterms:created>
  <dcterms:modified xsi:type="dcterms:W3CDTF">2018-05-17T08:55:37Z</dcterms:modified>
</cp:coreProperties>
</file>