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9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5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4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8C80-CE40-4DF0-9FC7-6C6384D2BA0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482-B0E8-4097-BE1F-61B33055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3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 CHARGING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5158" y="3769566"/>
            <a:ext cx="4534679" cy="1488233"/>
          </a:xfrm>
        </p:spPr>
        <p:txBody>
          <a:bodyPr/>
          <a:lstStyle/>
          <a:p>
            <a:r>
              <a:rPr lang="en-IN" dirty="0" err="1"/>
              <a:t>Jaisal</a:t>
            </a:r>
            <a:r>
              <a:rPr lang="en-IN" dirty="0"/>
              <a:t> Srivastava (1DT18IS038)</a:t>
            </a:r>
          </a:p>
          <a:p>
            <a:r>
              <a:rPr lang="en-IN" dirty="0"/>
              <a:t>Sai Prakash </a:t>
            </a:r>
            <a:r>
              <a:rPr lang="en-IN" dirty="0" err="1"/>
              <a:t>Reddy.K</a:t>
            </a:r>
            <a:r>
              <a:rPr lang="en-IN" dirty="0"/>
              <a:t>(1DT18IS043)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2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16" y="640637"/>
            <a:ext cx="11160967" cy="5778824"/>
          </a:xfrm>
        </p:spPr>
        <p:txBody>
          <a:bodyPr>
            <a:normAutofit/>
          </a:bodyPr>
          <a:lstStyle/>
          <a:p>
            <a:pPr fontAlgn="base"/>
            <a:r>
              <a:rPr lang="en-US" sz="3600" u="sng" dirty="0"/>
              <a:t>Motivation</a:t>
            </a:r>
            <a:r>
              <a:rPr lang="en-US" sz="3600" dirty="0"/>
              <a:t>: Our motivation was the lack of present websites to check for cost and charging time for an EV</a:t>
            </a:r>
            <a:endParaRPr lang="en-US" sz="3600" u="sng" dirty="0"/>
          </a:p>
          <a:p>
            <a:pPr fontAlgn="base"/>
            <a:r>
              <a:rPr lang="en-US" sz="3600" u="sng" dirty="0"/>
              <a:t>Objective</a:t>
            </a:r>
            <a:r>
              <a:rPr lang="en-US" sz="3600" dirty="0"/>
              <a:t>: We hope that any user can easily calculate the charging time and the costs involved in charging , and his mileage through our website and plan ahead.</a:t>
            </a:r>
          </a:p>
          <a:p>
            <a:pPr fontAlgn="base"/>
            <a:r>
              <a:rPr lang="en-US" sz="3600" u="sng" dirty="0"/>
              <a:t>Minimum system requirements </a:t>
            </a:r>
            <a:r>
              <a:rPr lang="en-US" sz="3600" dirty="0"/>
              <a:t>: a web browser any operating system, access to the internet</a:t>
            </a:r>
          </a:p>
          <a:p>
            <a:pPr fontAlgn="base"/>
            <a:r>
              <a:rPr lang="en-IN" sz="3600" u="sng" dirty="0"/>
              <a:t>Tools Used </a:t>
            </a:r>
            <a:r>
              <a:rPr lang="en-IN" sz="3600" dirty="0"/>
              <a:t>:  HTML , CSS, Java Script and Bootstrap 5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EV charging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rate at which electric vehicles (EV) can be charged is becoming a key differentiator in this rapidly developing market, for a very straightforward reason: charging an EV’s battery is currently a lot slower than refilling a tank with petrol to go the same distance.</a:t>
            </a:r>
          </a:p>
          <a:p>
            <a:r>
              <a:rPr lang="en-US" dirty="0"/>
              <a:t>Slow chargers are typically rated at 3kW, and are mostly used in homes, ideally through a dedicated wall-box. They’re not really suitable for public use because they charge too slowly.</a:t>
            </a:r>
          </a:p>
          <a:p>
            <a:r>
              <a:rPr lang="en-US" dirty="0"/>
              <a:t>Fast chargers are found in public places, such as car parks and shopping </a:t>
            </a:r>
            <a:r>
              <a:rPr lang="en-US" dirty="0" err="1"/>
              <a:t>centres</a:t>
            </a:r>
            <a:r>
              <a:rPr lang="en-US" dirty="0"/>
              <a:t>, and may charge at rates of 7kW or 22kW. A 22kW charger could charge our generic 60kWh EV from zero to a full charge in around two and half to three hours.</a:t>
            </a:r>
          </a:p>
          <a:p>
            <a:r>
              <a:rPr lang="en-IN" dirty="0"/>
              <a:t>Also it will be different charging time from car to car and model to model and </a:t>
            </a:r>
            <a:r>
              <a:rPr lang="en-IN" dirty="0" err="1"/>
              <a:t>depenting</a:t>
            </a:r>
            <a:r>
              <a:rPr lang="en-IN" dirty="0"/>
              <a:t> on power supply of charging station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it useful for people?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1527045"/>
            <a:ext cx="10515600" cy="4752457"/>
          </a:xfrm>
        </p:spPr>
        <p:txBody>
          <a:bodyPr>
            <a:normAutofit/>
          </a:bodyPr>
          <a:lstStyle/>
          <a:p>
            <a:r>
              <a:rPr lang="en-IN" dirty="0"/>
              <a:t>As all the charging stations doesn’t work same , people will be facing some issues such as type of charging pin of their </a:t>
            </a:r>
            <a:r>
              <a:rPr lang="en-IN" dirty="0" err="1"/>
              <a:t>model,time</a:t>
            </a:r>
            <a:r>
              <a:rPr lang="en-IN" dirty="0"/>
              <a:t> taken for their vehicle to get full charged ,no of </a:t>
            </a:r>
            <a:r>
              <a:rPr lang="en-IN" dirty="0" err="1"/>
              <a:t>kwatt</a:t>
            </a:r>
            <a:r>
              <a:rPr lang="en-IN" dirty="0"/>
              <a:t> needed an so 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order to avoid such problems , We’ve created this website that helps people in getting out of such problems</a:t>
            </a:r>
            <a:endParaRPr lang="en-US" dirty="0"/>
          </a:p>
        </p:txBody>
      </p:sp>
      <p:pic>
        <p:nvPicPr>
          <p:cNvPr id="1026" name="Picture 2" descr="https://www.avnet.com/wps/wcm/connect/onesite/8fdc24ac-605d-43db-9c31-36a98c3259c7/Electric-Car-Plug-Types-EN-Image.jpg?MOD=AJPERES&amp;CACHEID=ROOTWORKSPACE.Z18_NA5A1I41L0ICD0ABNDMDDG0000-8fdc24ac-605d-43db-9c31-36a98c3259c7-mHw0U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63" y="2852608"/>
            <a:ext cx="7382102" cy="226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1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168" y="5327780"/>
            <a:ext cx="8574832" cy="317241"/>
          </a:xfrm>
        </p:spPr>
        <p:txBody>
          <a:bodyPr>
            <a:normAutofit fontScale="90000"/>
          </a:bodyPr>
          <a:lstStyle/>
          <a:p>
            <a:r>
              <a:rPr lang="en-IN" sz="2200" dirty="0"/>
              <a:t>Fig. represents the home page of the website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34AB6-C948-40CD-A350-E7DECC0D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317241"/>
            <a:ext cx="8238931" cy="46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200"/>
            <a:ext cx="10515600" cy="679904"/>
          </a:xfrm>
        </p:spPr>
        <p:txBody>
          <a:bodyPr>
            <a:normAutofit/>
          </a:bodyPr>
          <a:lstStyle/>
          <a:p>
            <a:r>
              <a:rPr lang="en-IN" sz="3600" dirty="0"/>
              <a:t>Contents of home page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238" y="626607"/>
            <a:ext cx="9140113" cy="1752699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Search bar :</a:t>
            </a:r>
          </a:p>
          <a:p>
            <a:pPr marL="1828800" lvl="4" indent="0">
              <a:buNone/>
            </a:pPr>
            <a:r>
              <a:rPr lang="en-IN" sz="2400" dirty="0"/>
              <a:t>Can search for a particular model and make of a EV</a:t>
            </a:r>
          </a:p>
          <a:p>
            <a:r>
              <a:rPr lang="en-IN" sz="2400" dirty="0"/>
              <a:t>Car charging cost calculator :</a:t>
            </a:r>
          </a:p>
          <a:p>
            <a:pPr marL="0" indent="0">
              <a:buNone/>
            </a:pPr>
            <a:r>
              <a:rPr lang="en-IN" sz="2400" dirty="0"/>
              <a:t>                          Used to calculate the cost per </a:t>
            </a:r>
            <a:r>
              <a:rPr lang="en-IN" sz="2400" dirty="0" err="1"/>
              <a:t>Kwatt</a:t>
            </a:r>
            <a:r>
              <a:rPr lang="en-IN" sz="2400" dirty="0"/>
              <a:t> and so on . </a:t>
            </a:r>
          </a:p>
          <a:p>
            <a:pPr marL="0" indent="0">
              <a:buNone/>
            </a:pPr>
            <a:r>
              <a:rPr lang="en-IN" sz="2400" dirty="0"/>
              <a:t>		And the page  looks as shown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A9E767-EFC4-453F-9753-43CB91DA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60" y="2542526"/>
            <a:ext cx="7470710" cy="420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8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6872-3F13-431F-81E3-6432EFAC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Minimum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4D8D-9B96-4558-8ECD-D235701E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Device with a Web Browser support </a:t>
            </a:r>
          </a:p>
          <a:p>
            <a:r>
              <a:rPr lang="en-IN" dirty="0"/>
              <a:t>Stable Internet Connection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57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4B28-436E-4A65-8754-54DED4D5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535FB6-9110-428F-ABB4-1F99F3F32E41}"/>
              </a:ext>
            </a:extLst>
          </p:cNvPr>
          <p:cNvSpPr/>
          <p:nvPr/>
        </p:nvSpPr>
        <p:spPr>
          <a:xfrm>
            <a:off x="4893906" y="1690688"/>
            <a:ext cx="1446245" cy="867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1E0A33-2E74-4C34-B91B-C7954093C8C9}"/>
              </a:ext>
            </a:extLst>
          </p:cNvPr>
          <p:cNvCxnSpPr/>
          <p:nvPr/>
        </p:nvCxnSpPr>
        <p:spPr>
          <a:xfrm>
            <a:off x="5654351" y="2631233"/>
            <a:ext cx="0" cy="79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260BD2-C2BD-472A-998E-189F2F5BE252}"/>
              </a:ext>
            </a:extLst>
          </p:cNvPr>
          <p:cNvCxnSpPr/>
          <p:nvPr/>
        </p:nvCxnSpPr>
        <p:spPr>
          <a:xfrm>
            <a:off x="3452327" y="3429000"/>
            <a:ext cx="4926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01EADF-A3DC-417A-ABD2-DC0DC714DFDC}"/>
              </a:ext>
            </a:extLst>
          </p:cNvPr>
          <p:cNvCxnSpPr/>
          <p:nvPr/>
        </p:nvCxnSpPr>
        <p:spPr>
          <a:xfrm>
            <a:off x="3415004" y="3429000"/>
            <a:ext cx="0" cy="6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E82515-0BAF-4F4B-A33E-F0221F761A64}"/>
              </a:ext>
            </a:extLst>
          </p:cNvPr>
          <p:cNvSpPr/>
          <p:nvPr/>
        </p:nvSpPr>
        <p:spPr>
          <a:xfrm>
            <a:off x="2568254" y="4086808"/>
            <a:ext cx="1693499" cy="94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Charging cost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F0D50E-574F-42BA-BF5A-99355011B791}"/>
              </a:ext>
            </a:extLst>
          </p:cNvPr>
          <p:cNvSpPr/>
          <p:nvPr/>
        </p:nvSpPr>
        <p:spPr>
          <a:xfrm>
            <a:off x="4921897" y="4226767"/>
            <a:ext cx="1464907" cy="94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Charging time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FB8CA2-347B-4C9A-9DDB-A6E2CCFE9741}"/>
              </a:ext>
            </a:extLst>
          </p:cNvPr>
          <p:cNvSpPr/>
          <p:nvPr/>
        </p:nvSpPr>
        <p:spPr>
          <a:xfrm>
            <a:off x="7427167" y="4175455"/>
            <a:ext cx="1595535" cy="94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Milage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D1446E-7FB8-41AA-A2C2-1AA37501CCCB}"/>
              </a:ext>
            </a:extLst>
          </p:cNvPr>
          <p:cNvCxnSpPr/>
          <p:nvPr/>
        </p:nvCxnSpPr>
        <p:spPr>
          <a:xfrm>
            <a:off x="5654350" y="3429000"/>
            <a:ext cx="0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628169-DFF6-4CDD-A5CA-40D3E9793D03}"/>
              </a:ext>
            </a:extLst>
          </p:cNvPr>
          <p:cNvCxnSpPr/>
          <p:nvPr/>
        </p:nvCxnSpPr>
        <p:spPr>
          <a:xfrm>
            <a:off x="8378890" y="3429000"/>
            <a:ext cx="0" cy="6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A5EB95-B600-4C52-BCB9-9D367A747965}"/>
              </a:ext>
            </a:extLst>
          </p:cNvPr>
          <p:cNvCxnSpPr/>
          <p:nvPr/>
        </p:nvCxnSpPr>
        <p:spPr>
          <a:xfrm>
            <a:off x="3554966" y="5115980"/>
            <a:ext cx="1366930" cy="59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1074F7-3FBC-4C19-AB48-4D5379261675}"/>
              </a:ext>
            </a:extLst>
          </p:cNvPr>
          <p:cNvCxnSpPr/>
          <p:nvPr/>
        </p:nvCxnSpPr>
        <p:spPr>
          <a:xfrm>
            <a:off x="5617028" y="5365102"/>
            <a:ext cx="0" cy="46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5B44E7-9BF6-4599-838F-C98980969FD9}"/>
              </a:ext>
            </a:extLst>
          </p:cNvPr>
          <p:cNvCxnSpPr/>
          <p:nvPr/>
        </p:nvCxnSpPr>
        <p:spPr>
          <a:xfrm flipH="1">
            <a:off x="6867331" y="5167292"/>
            <a:ext cx="1110342" cy="67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AAF4C54-1974-4860-BDD7-32AAE383558B}"/>
              </a:ext>
            </a:extLst>
          </p:cNvPr>
          <p:cNvSpPr/>
          <p:nvPr/>
        </p:nvSpPr>
        <p:spPr>
          <a:xfrm>
            <a:off x="4626816" y="5862428"/>
            <a:ext cx="1980424" cy="67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03768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06" y="1914007"/>
            <a:ext cx="10515600" cy="1325563"/>
          </a:xfrm>
        </p:spPr>
        <p:txBody>
          <a:bodyPr/>
          <a:lstStyle/>
          <a:p>
            <a:r>
              <a:rPr lang="en-IN" dirty="0"/>
              <a:t>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405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EV CHARGING SYSTEM</vt:lpstr>
      <vt:lpstr>PowerPoint Presentation</vt:lpstr>
      <vt:lpstr>Introduction To EV charging system</vt:lpstr>
      <vt:lpstr>How is it useful for people?</vt:lpstr>
      <vt:lpstr>Fig. represents the home page of the website</vt:lpstr>
      <vt:lpstr>Contents of home page :</vt:lpstr>
      <vt:lpstr>Minimum Requirements</vt:lpstr>
      <vt:lpstr>Flow Diagram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CHARGING SYSTEM</dc:title>
  <dc:creator>sai tej</dc:creator>
  <cp:lastModifiedBy>Jaisal Srivastava</cp:lastModifiedBy>
  <cp:revision>9</cp:revision>
  <dcterms:created xsi:type="dcterms:W3CDTF">2021-06-17T04:19:03Z</dcterms:created>
  <dcterms:modified xsi:type="dcterms:W3CDTF">2021-06-17T05:27:21Z</dcterms:modified>
</cp:coreProperties>
</file>