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dirty="0">
                <a:solidFill>
                  <a:srgbClr val="1482AB"/>
                </a:solidFill>
              </a:rPr>
              <a:t>JAYASUTHARSHAN</a:t>
            </a:r>
            <a:r>
              <a:rPr lang="en-US" sz="2400" b="1" dirty="0">
                <a:solidFill>
                  <a:srgbClr val="1482AB"/>
                </a:solidFill>
                <a:latin typeface="Arial"/>
                <a:ea typeface="Arial"/>
                <a:cs typeface="Arial"/>
                <a:sym typeface="Arial"/>
              </a:rPr>
              <a:t> </a:t>
            </a:r>
            <a:r>
              <a:rPr lang="en-IN" sz="2400" b="1" dirty="0">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a:t>
            </a:r>
            <a:r>
              <a:rPr lang="en-IN" sz="2400" b="1">
                <a:solidFill>
                  <a:srgbClr val="1482AB"/>
                </a:solidFill>
              </a:rPr>
              <a:t>Technology</a:t>
            </a:r>
            <a:r>
              <a:rPr lang="en-IN" sz="2400" b="1">
                <a:solidFill>
                  <a:srgbClr val="1482AB"/>
                </a:solidFill>
                <a:latin typeface="Arial"/>
                <a:ea typeface="Arial"/>
                <a:cs typeface="Arial"/>
                <a:sym typeface="Arial"/>
              </a:rPr>
              <a:t> –</a:t>
            </a:r>
          </a:p>
          <a:p>
            <a:pPr marL="0" marR="0" lvl="0" indent="0" algn="l" rtl="0">
              <a:spcBef>
                <a:spcPts val="0"/>
              </a:spcBef>
              <a:spcAft>
                <a:spcPts val="0"/>
              </a:spcAft>
              <a:buNone/>
            </a:pPr>
            <a:r>
              <a:rPr lang="en-IN" sz="2400" b="1">
                <a:solidFill>
                  <a:srgbClr val="1482AB"/>
                </a:solidFill>
                <a:latin typeface="Arial"/>
                <a:ea typeface="Arial"/>
                <a:cs typeface="Arial"/>
                <a:sym typeface="Arial"/>
              </a:rPr>
              <a:t> </a:t>
            </a:r>
            <a:r>
              <a:rPr lang="en-IN" sz="2400" b="1" dirty="0" err="1">
                <a:solidFill>
                  <a:srgbClr val="1482AB"/>
                </a:solidFill>
              </a:rPr>
              <a:t>B.Tech</a:t>
            </a:r>
            <a:r>
              <a:rPr lang="en-IN" sz="2400" b="1" dirty="0">
                <a:solidFill>
                  <a:srgbClr val="1482AB"/>
                </a:solidFill>
              </a:rPr>
              <a:t>/ IT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0"/>
          <p:cNvPicPr preferRelativeResize="0"/>
          <p:nvPr/>
        </p:nvPicPr>
        <p:blipFill rotWithShape="1">
          <a:blip r:embed="rId3">
            <a:alphaModFix/>
          </a:blip>
          <a:srcRect/>
          <a:stretch/>
        </p:blipFill>
        <p:spPr>
          <a:xfrm>
            <a:off x="6096000" y="1877423"/>
            <a:ext cx="4312791" cy="3974226"/>
          </a:xfrm>
          <a:prstGeom prst="rect">
            <a:avLst/>
          </a:prstGeom>
          <a:noFill/>
          <a:ln>
            <a:noFill/>
          </a:ln>
        </p:spPr>
      </p:pic>
      <p:pic>
        <p:nvPicPr>
          <p:cNvPr id="145" name="Google Shape;145;p20"/>
          <p:cNvPicPr preferRelativeResize="0"/>
          <p:nvPr/>
        </p:nvPicPr>
        <p:blipFill rotWithShape="1">
          <a:blip r:embed="rId4">
            <a:alphaModFix/>
          </a:blip>
          <a:srcRect/>
          <a:stretch/>
        </p:blipFill>
        <p:spPr>
          <a:xfrm>
            <a:off x="1370243" y="1877960"/>
            <a:ext cx="4312791" cy="4030841"/>
          </a:xfrm>
          <a:prstGeom prst="rect">
            <a:avLst/>
          </a:prstGeom>
          <a:noFill/>
          <a:ln>
            <a:noFill/>
          </a:ln>
        </p:spPr>
      </p:pic>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541</Words>
  <Application>Microsoft Office PowerPoint</Application>
  <PresentationFormat>Widescreen</PresentationFormat>
  <Paragraphs>53</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Noto Sans Symbols</vt:lpstr>
      <vt:lpstr>Franklin Gothic</vt:lpstr>
      <vt:lpstr>Calibri</vt:lpstr>
      <vt:lpstr>Libre Franklin</vt:lpstr>
      <vt:lpstr>Arial</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Kavi _</dc:creator>
  <cp:lastModifiedBy>Sherlin britto</cp:lastModifiedBy>
  <cp:revision>3</cp:revision>
  <dcterms:modified xsi:type="dcterms:W3CDTF">2024-04-04T14:16:20Z</dcterms:modified>
</cp:coreProperties>
</file>