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3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6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0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3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A607-F30F-48E9-B0A3-18C2468376F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094311-3E26-415F-B2FA-F0CF09AA47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1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CA9C-DC35-1A12-B508-B5B3359CD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8802-23A9-0138-564F-0B4788998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JAIVARDHAN</a:t>
            </a:r>
          </a:p>
        </p:txBody>
      </p:sp>
    </p:spTree>
    <p:extLst>
      <p:ext uri="{BB962C8B-B14F-4D97-AF65-F5344CB8AC3E}">
        <p14:creationId xmlns:p14="http://schemas.microsoft.com/office/powerpoint/2010/main" val="166900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302-1C64-CC43-F11A-C4D9D0E3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Toss  VS Match Outcome (For Each Ground)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0917-D592-65CD-21E0-3B3E7689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can differ among different chances that are present in the matches. Therefore, we have a large chunk of database.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C3198-F170-78E6-E7BD-FDD170B6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95" y="2895877"/>
            <a:ext cx="7877426" cy="39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FBC187-B7AD-D809-A816-C98819B8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77" y="63803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 dirty="0"/>
              <a:t>Biggest Wines by runs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61B5-CDDD-414B-2A84-5A6EEA86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7" y="2058304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biggest win by runs goes to Chennai super kings followed by Mumbai Indians. </a:t>
            </a:r>
          </a:p>
          <a:p>
            <a:r>
              <a:rPr lang="en-US" dirty="0"/>
              <a:t>However, the team with the lowest number of wins through runs is Gujrat titans.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82AC0-4CEA-E545-C14D-A212E541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67" y="428149"/>
            <a:ext cx="6160954" cy="49880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4B3575-1544-A959-0467-82EF07ED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Biggest Wins by wickets</a:t>
            </a:r>
            <a:br>
              <a:rPr lang="en-US" sz="2200"/>
            </a:br>
            <a:r>
              <a:rPr lang="en-US" sz="2200"/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ACAC-F202-22B1-4631-EBD761BE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biggest runs with wickets is achieved by Kolkata Night Riders followed by Royal Challengers Bangalore.</a:t>
            </a:r>
          </a:p>
          <a:p>
            <a:r>
              <a:rPr lang="en-US" dirty="0"/>
              <a:t>The team with the least wins by wicket is Kochi Tuskers Kerela.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ABFD2-F981-1348-6F8C-24FEB397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72" y="1289890"/>
            <a:ext cx="5212238" cy="35869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1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531C21-83A1-2F4E-2341-ADDFD3DE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500"/>
              <a:t>Highest total across all seasons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3361-0EE0-DD25-539F-DC5786AD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Mumbai Indians has the highest wins by seasons, followed by Chennai Super Kings and Kolkata Knight Riders. </a:t>
            </a:r>
          </a:p>
          <a:p>
            <a:r>
              <a:rPr lang="en-US" dirty="0"/>
              <a:t>The least wins in all the seasons are of Kochi Tuskers Kerela. 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0C1E2-4270-FDFE-9475-8488203F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79" y="1471448"/>
            <a:ext cx="5134631" cy="30585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B16D06-D892-E419-17BE-C280957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6" y="463151"/>
            <a:ext cx="4176511" cy="104923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freight-text-pro"/>
              </a:rPr>
              <a:t>Orange Cap contenders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4654-4643-E314-6A02-76AB0132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05" y="1975536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Orange cap contenders are the Batsman with the highest number of runs across the seasons. </a:t>
            </a:r>
          </a:p>
          <a:p>
            <a:r>
              <a:rPr lang="en-US" dirty="0"/>
              <a:t>The Orange cap contenders is SK Raina.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D2133-5882-FF21-A372-235A070B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59" y="1145628"/>
            <a:ext cx="6337738" cy="371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5770EE-6B74-15B3-F9EA-8CBFA797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6" y="442291"/>
            <a:ext cx="4176511" cy="104923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freight-text-pro"/>
              </a:rPr>
              <a:t>Purple Cap contenders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7285-AC88-1742-8130-9C930FCA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61" y="2026142"/>
            <a:ext cx="4172212" cy="34506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freight-text-pro"/>
              </a:rPr>
              <a:t>The Purple cap contenders </a:t>
            </a:r>
            <a:r>
              <a:rPr lang="en-US" dirty="0">
                <a:latin typeface="freight-text-pro"/>
              </a:rPr>
              <a:t>are the </a:t>
            </a:r>
            <a:r>
              <a:rPr lang="en-US" b="0" i="0" dirty="0">
                <a:effectLst/>
                <a:latin typeface="freight-text-pro"/>
              </a:rPr>
              <a:t>bowlers who have taken the maximum number of wickets in a particular season. </a:t>
            </a:r>
          </a:p>
          <a:p>
            <a:r>
              <a:rPr lang="en-US" dirty="0">
                <a:latin typeface="freight-text-pro"/>
              </a:rPr>
              <a:t>The Bowler with the highest number of wickets is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2D7A9-E981-0B2D-E132-D8034A74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48" y="1162549"/>
            <a:ext cx="6151091" cy="3724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442B-4219-67AE-B2C1-B1778A6E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Winner By Seasons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D9AA-A157-DA3C-667E-69256737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number of wins across all the seasons is of Mumbai Indians. Followed by Chennai super kings.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B87C9-B446-EA40-578E-D6CB140E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9" y="3056256"/>
            <a:ext cx="10307476" cy="34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01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231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freight-text-pro</vt:lpstr>
      <vt:lpstr>Gill Sans MT</vt:lpstr>
      <vt:lpstr>Gallery</vt:lpstr>
      <vt:lpstr>IPL Visualization</vt:lpstr>
      <vt:lpstr>Toss  VS Match Outcome (For Each Ground) </vt:lpstr>
      <vt:lpstr>Biggest Wines by runs </vt:lpstr>
      <vt:lpstr>Biggest Wins by wickets  </vt:lpstr>
      <vt:lpstr>Highest total across all seasons </vt:lpstr>
      <vt:lpstr>Orange Cap contenders</vt:lpstr>
      <vt:lpstr>Purple Cap contenders </vt:lpstr>
      <vt:lpstr>Winner By Seasons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Rathore, Jaivardhan Singh</dc:creator>
  <cp:lastModifiedBy>Rathore, Jaivardhan Singh</cp:lastModifiedBy>
  <cp:revision>1</cp:revision>
  <dcterms:created xsi:type="dcterms:W3CDTF">2024-09-01T17:27:38Z</dcterms:created>
  <dcterms:modified xsi:type="dcterms:W3CDTF">2024-09-01T17:54:19Z</dcterms:modified>
</cp:coreProperties>
</file>