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5B55-BF31-41EF-85F4-CD1C902CF8D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F76F-3946-4227-AD31-9FDA72033D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bees.com/blog/refactoring-and-design-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UNIT 4 : ADVANCE GIT 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INT331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858279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1"/>
            <a:ext cx="8286808" cy="5749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sz="4000" b="1" dirty="0"/>
              <a:t>How to Compare Staged Changes in </a:t>
            </a:r>
            <a:r>
              <a:rPr lang="en-US" sz="4000" b="1" dirty="0" err="1"/>
              <a:t>Git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Before you commit your changes, you can compare the </a:t>
            </a:r>
            <a:r>
              <a:rPr lang="en-US" b="1" dirty="0"/>
              <a:t>staged changes with the last commit</a:t>
            </a:r>
            <a:r>
              <a:rPr lang="en-US" dirty="0"/>
              <a:t>. You can do this by adding a single flag </a:t>
            </a:r>
            <a:r>
              <a:rPr lang="en-US" dirty="0" smtClean="0"/>
              <a:t>--staged</a:t>
            </a:r>
            <a:r>
              <a:rPr lang="en-US" dirty="0"/>
              <a:t> or </a:t>
            </a:r>
            <a:r>
              <a:rPr lang="en-US" dirty="0" smtClean="0"/>
              <a:t>--cached</a:t>
            </a:r>
            <a:r>
              <a:rPr lang="en-US" dirty="0"/>
              <a:t>.  </a:t>
            </a:r>
            <a:endParaRPr lang="en-US" dirty="0" smtClean="0"/>
          </a:p>
          <a:p>
            <a:pPr fontAlgn="base"/>
            <a:r>
              <a:rPr lang="en-US" dirty="0"/>
              <a:t>Let </a:t>
            </a:r>
            <a:r>
              <a:rPr lang="en-US" dirty="0" smtClean="0"/>
              <a:t> </a:t>
            </a:r>
            <a:r>
              <a:rPr lang="en-US" dirty="0"/>
              <a:t>explain it through an example. </a:t>
            </a:r>
            <a:endParaRPr lang="en-US" dirty="0" smtClean="0"/>
          </a:p>
          <a:p>
            <a:pPr fontAlgn="base"/>
            <a:r>
              <a:rPr lang="en-US" dirty="0" smtClean="0"/>
              <a:t>First </a:t>
            </a:r>
            <a:r>
              <a:rPr lang="en-US" dirty="0"/>
              <a:t>we commit our staged changes in our </a:t>
            </a:r>
            <a:r>
              <a:rPr lang="en-US" b="1" dirty="0" err="1"/>
              <a:t>cat_vs_dog</a:t>
            </a:r>
            <a:r>
              <a:rPr lang="en-US" dirty="0"/>
              <a:t> repo. </a:t>
            </a:r>
            <a:endParaRPr lang="en-US" dirty="0" smtClean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you can't remember what we staged, they introduced themselves as kitty and puppy.</a:t>
            </a:r>
          </a:p>
          <a:p>
            <a:pPr fontAlgn="base"/>
            <a:r>
              <a:rPr lang="en-US" dirty="0"/>
              <a:t>There we wanted to make a change – that is, we wished to change the "puppy" to "pup" which is not staged.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we commit the staged changes by </a:t>
            </a:r>
            <a:r>
              <a:rPr lang="en-US" dirty="0" err="1" smtClean="0"/>
              <a:t>git</a:t>
            </a:r>
            <a:r>
              <a:rPr lang="en-US" dirty="0" smtClean="0"/>
              <a:t> commit -m "intro to cat and dog":</a:t>
            </a:r>
          </a:p>
          <a:p>
            <a:endParaRPr lang="en-US" dirty="0"/>
          </a:p>
          <a:p>
            <a:r>
              <a:rPr lang="en-US" dirty="0" smtClean="0"/>
              <a:t>The output  is :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143380"/>
            <a:ext cx="7072362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Run the command </a:t>
            </a:r>
          </a:p>
          <a:p>
            <a:pPr fontAlgn="base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diff --staged command which lists out the changes between the </a:t>
            </a:r>
            <a:r>
              <a:rPr lang="en-US" b="1" dirty="0"/>
              <a:t>staged area</a:t>
            </a:r>
            <a:r>
              <a:rPr lang="en-US" dirty="0"/>
              <a:t> and your </a:t>
            </a:r>
            <a:r>
              <a:rPr lang="en-US" b="1" dirty="0"/>
              <a:t>last commit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25668"/>
          </a:xfrm>
        </p:spPr>
        <p:txBody>
          <a:bodyPr>
            <a:noAutofit/>
          </a:bodyPr>
          <a:lstStyle/>
          <a:p>
            <a:pPr fontAlgn="base"/>
            <a:r>
              <a:rPr lang="en-US" sz="2800" b="1" dirty="0" smtClean="0"/>
              <a:t>A version –</a:t>
            </a:r>
            <a:r>
              <a:rPr lang="en-US" sz="2800" dirty="0" smtClean="0"/>
              <a:t> last commit containing the line my name is puppy in dog.txt</a:t>
            </a:r>
            <a:br>
              <a:rPr lang="en-US" sz="2800" dirty="0" smtClean="0"/>
            </a:br>
            <a:r>
              <a:rPr lang="en-US" sz="2800" b="1" dirty="0" smtClean="0"/>
              <a:t>B version</a:t>
            </a:r>
            <a:r>
              <a:rPr lang="en-US" sz="2800" dirty="0" smtClean="0"/>
              <a:t> – staging area which differed from the last commit. Like "puppy" to "pup" in dog.txt.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357430"/>
            <a:ext cx="7072362" cy="37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Other variations /options available with diff command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run the </a:t>
            </a:r>
            <a:r>
              <a:rPr lang="en-US" b="1" u="sng" dirty="0" err="1"/>
              <a:t>git</a:t>
            </a:r>
            <a:r>
              <a:rPr lang="en-US" b="1" u="sng" dirty="0"/>
              <a:t> diff HEAD</a:t>
            </a:r>
            <a:r>
              <a:rPr lang="en-US" dirty="0"/>
              <a:t> command to compare the both staged and </a:t>
            </a:r>
            <a:r>
              <a:rPr lang="en-US" dirty="0" err="1"/>
              <a:t>unstaged</a:t>
            </a:r>
            <a:r>
              <a:rPr lang="en-US" dirty="0"/>
              <a:t> changes with your last commit.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run the </a:t>
            </a:r>
            <a:r>
              <a:rPr lang="en-US" sz="1600" b="1" u="sng" dirty="0" err="1"/>
              <a:t>git</a:t>
            </a:r>
            <a:r>
              <a:rPr lang="en-US" sz="1600" b="1" u="sng" dirty="0"/>
              <a:t> diff &lt;branch_name1&gt; &lt;branch_name2&gt;</a:t>
            </a:r>
            <a:r>
              <a:rPr lang="en-US" dirty="0"/>
              <a:t> command to compare the changes from the first branch with changes from the second branch. </a:t>
            </a:r>
            <a:endParaRPr lang="en-US" dirty="0" smtClean="0"/>
          </a:p>
          <a:p>
            <a:pPr marL="514350" indent="-514350" fontAlgn="base">
              <a:buNone/>
            </a:pPr>
            <a:r>
              <a:rPr lang="en-US" dirty="0"/>
              <a:t> </a:t>
            </a:r>
            <a:r>
              <a:rPr lang="en-US" dirty="0" smtClean="0"/>
              <a:t>   Order </a:t>
            </a:r>
            <a:r>
              <a:rPr lang="en-US" dirty="0"/>
              <a:t>does matter when you're comparing branches. So </a:t>
            </a:r>
            <a:r>
              <a:rPr lang="en-US" dirty="0" err="1"/>
              <a:t>diff's</a:t>
            </a:r>
            <a:r>
              <a:rPr lang="en-US" dirty="0"/>
              <a:t> outcome will change depending on the order.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We  </a:t>
            </a:r>
            <a:r>
              <a:rPr lang="en-US" dirty="0"/>
              <a:t>can run </a:t>
            </a:r>
            <a:endParaRPr lang="en-US" dirty="0" smtClean="0"/>
          </a:p>
          <a:p>
            <a:pPr>
              <a:buNone/>
            </a:pPr>
            <a:r>
              <a:rPr lang="en-US" b="1" u="sng" dirty="0" err="1" smtClean="0"/>
              <a:t>git</a:t>
            </a:r>
            <a:r>
              <a:rPr lang="en-US" b="1" u="sng" dirty="0" smtClean="0"/>
              <a:t> diff &lt;</a:t>
            </a:r>
            <a:r>
              <a:rPr lang="en-US" b="1" u="sng" dirty="0" err="1" smtClean="0"/>
              <a:t>commit_hash</a:t>
            </a:r>
            <a:r>
              <a:rPr lang="en-US" b="1" u="sng" dirty="0" smtClean="0"/>
              <a:t>&gt; &lt;</a:t>
            </a:r>
            <a:r>
              <a:rPr lang="en-US" b="1" u="sng" dirty="0" err="1" smtClean="0"/>
              <a:t>commit_hash</a:t>
            </a:r>
            <a:r>
              <a:rPr lang="en-US" b="1" u="sng" dirty="0" smtClean="0"/>
              <a:t>&gt;</a:t>
            </a:r>
            <a:r>
              <a:rPr lang="en-US" b="1" dirty="0"/>
              <a:t> </a:t>
            </a: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command to compare the changes between two commits. Like branch comparison, order does matter in comparing commits.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We  </a:t>
            </a:r>
            <a:r>
              <a:rPr lang="en-US" dirty="0"/>
              <a:t>can run the below commands to compare the changes for specific file: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diff HEAD &lt;</a:t>
            </a:r>
            <a:r>
              <a:rPr lang="en-US" dirty="0" err="1"/>
              <a:t>file_name</a:t>
            </a:r>
            <a:r>
              <a:rPr lang="en-US" dirty="0"/>
              <a:t>&gt;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diff &lt;</a:t>
            </a:r>
            <a:r>
              <a:rPr lang="en-US" dirty="0" err="1"/>
              <a:t>file_name</a:t>
            </a:r>
            <a:r>
              <a:rPr lang="en-US" dirty="0"/>
              <a:t>&gt;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diff --staged &lt;</a:t>
            </a:r>
            <a:r>
              <a:rPr lang="en-US" dirty="0" err="1"/>
              <a:t>file_name</a:t>
            </a:r>
            <a:r>
              <a:rPr lang="en-US" dirty="0"/>
              <a:t>&gt; or  </a:t>
            </a:r>
            <a:r>
              <a:rPr lang="en-US" dirty="0" err="1"/>
              <a:t>git</a:t>
            </a:r>
            <a:r>
              <a:rPr lang="en-US" dirty="0"/>
              <a:t> diff --cached &lt;</a:t>
            </a:r>
            <a:r>
              <a:rPr lang="en-US" dirty="0" err="1"/>
              <a:t>file_name</a:t>
            </a:r>
            <a:r>
              <a:rPr lang="en-US" dirty="0"/>
              <a:t>&gt;,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diff &lt;branch_name1&gt; &lt;branch_name2&gt; &lt;</a:t>
            </a:r>
            <a:r>
              <a:rPr lang="en-US" dirty="0" err="1"/>
              <a:t>file_name</a:t>
            </a:r>
            <a:r>
              <a:rPr lang="en-US" dirty="0"/>
              <a:t>&gt;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diff &lt;</a:t>
            </a:r>
            <a:r>
              <a:rPr lang="en-US" dirty="0" err="1"/>
              <a:t>commit_hash</a:t>
            </a:r>
            <a:r>
              <a:rPr lang="en-US" dirty="0"/>
              <a:t>&gt; &lt;</a:t>
            </a:r>
            <a:r>
              <a:rPr lang="en-US" dirty="0" err="1"/>
              <a:t>commit_hash</a:t>
            </a:r>
            <a:r>
              <a:rPr lang="en-US" dirty="0"/>
              <a:t>&gt; &lt;</a:t>
            </a:r>
            <a:r>
              <a:rPr lang="en-US" dirty="0" err="1"/>
              <a:t>file_name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GIT COMPARISON COMMAND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tools are great at many things. One of them is doing comparisons.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/>
              <a:t>Git</a:t>
            </a:r>
            <a:r>
              <a:rPr lang="en-US" dirty="0"/>
              <a:t>, you use the command </a:t>
            </a:r>
            <a:r>
              <a:rPr lang="en-US" b="1" dirty="0" err="1"/>
              <a:t>git</a:t>
            </a:r>
            <a:r>
              <a:rPr lang="en-US" b="1" dirty="0"/>
              <a:t> diff</a:t>
            </a:r>
            <a:r>
              <a:rPr lang="en-US" dirty="0"/>
              <a:t> to compare commits, branches, individual files and more.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>
              <a:buNone/>
            </a:pPr>
            <a:r>
              <a:rPr lang="en-US" sz="9600" b="1" dirty="0" smtClean="0"/>
              <a:t>Thank You </a:t>
            </a:r>
            <a:endParaRPr lang="en-US" sz="9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71678"/>
            <a:ext cx="6858000" cy="252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Do We Use </a:t>
            </a:r>
            <a:r>
              <a:rPr lang="en-US" b="1" dirty="0" err="1" smtClean="0"/>
              <a:t>Git</a:t>
            </a:r>
            <a:r>
              <a:rPr lang="en-US" b="1" dirty="0" smtClean="0"/>
              <a:t> Diff?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Being able to make comparisons in your project is extremely useful:</a:t>
            </a:r>
          </a:p>
          <a:p>
            <a:r>
              <a:rPr lang="en-US" dirty="0" smtClean="0"/>
              <a:t>It might help you track down how a bug was introduced.</a:t>
            </a:r>
          </a:p>
          <a:p>
            <a:r>
              <a:rPr lang="en-US" dirty="0" smtClean="0"/>
              <a:t>You can compare two branches to see the result of a future merge.</a:t>
            </a:r>
          </a:p>
          <a:p>
            <a:r>
              <a:rPr lang="en-US" dirty="0" smtClean="0"/>
              <a:t>It’s also possible to see the evolution of a single file through time, so you can, for instance, understand how a recent </a:t>
            </a:r>
            <a:r>
              <a:rPr lang="en-US" dirty="0" smtClean="0">
                <a:hlinkClick r:id="rId2"/>
              </a:rPr>
              <a:t>refactoring </a:t>
            </a:r>
            <a:r>
              <a:rPr lang="en-US" dirty="0" smtClean="0"/>
              <a:t>affected it.</a:t>
            </a:r>
          </a:p>
          <a:p>
            <a:r>
              <a:rPr lang="en-US" dirty="0" smtClean="0"/>
              <a:t>You can see the changes made since the last commit, to review what will go into the next commit.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Do We Use </a:t>
            </a:r>
            <a:r>
              <a:rPr lang="en-US" sz="3600" b="1" dirty="0" err="1"/>
              <a:t>Git</a:t>
            </a:r>
            <a:r>
              <a:rPr lang="en-US" sz="3600" b="1" dirty="0"/>
              <a:t> Diff? A Minimum 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mkdir</a:t>
            </a:r>
            <a:r>
              <a:rPr lang="en-US" b="1" dirty="0"/>
              <a:t> diff-demo</a:t>
            </a:r>
            <a:endParaRPr lang="en-US" dirty="0"/>
          </a:p>
          <a:p>
            <a:r>
              <a:rPr lang="en-US" b="1" dirty="0" err="1"/>
              <a:t>cd</a:t>
            </a:r>
            <a:r>
              <a:rPr lang="en-US" b="1" dirty="0"/>
              <a:t> diff-demo</a:t>
            </a:r>
            <a:endParaRPr lang="en-US" dirty="0"/>
          </a:p>
          <a:p>
            <a:r>
              <a:rPr lang="en-US" b="1" dirty="0" err="1"/>
              <a:t>git</a:t>
            </a:r>
            <a:r>
              <a:rPr lang="en-US" b="1" dirty="0"/>
              <a:t> init</a:t>
            </a:r>
            <a:endParaRPr lang="en-US" dirty="0"/>
          </a:p>
          <a:p>
            <a:r>
              <a:rPr lang="en-US" b="1" dirty="0"/>
              <a:t>echo hello &gt; file.txt</a:t>
            </a:r>
            <a:endParaRPr lang="en-US" dirty="0"/>
          </a:p>
          <a:p>
            <a:r>
              <a:rPr lang="en-US" b="1" dirty="0" err="1"/>
              <a:t>git</a:t>
            </a:r>
            <a:r>
              <a:rPr lang="en-US" b="1" dirty="0"/>
              <a:t> add file.txt</a:t>
            </a:r>
            <a:endParaRPr lang="en-US" dirty="0"/>
          </a:p>
          <a:p>
            <a:r>
              <a:rPr lang="en-US" b="1" dirty="0" err="1"/>
              <a:t>git</a:t>
            </a:r>
            <a:r>
              <a:rPr lang="en-US" b="1" dirty="0"/>
              <a:t> commit -m "Add text file"</a:t>
            </a:r>
            <a:endParaRPr lang="en-US" dirty="0"/>
          </a:p>
          <a:p>
            <a:r>
              <a:rPr lang="en-US" dirty="0"/>
              <a:t>The next step is appending a new line to the end of the file:</a:t>
            </a:r>
          </a:p>
          <a:p>
            <a:r>
              <a:rPr lang="en-US" b="1" dirty="0"/>
              <a:t>echo “more text” &gt;&gt; </a:t>
            </a:r>
            <a:r>
              <a:rPr lang="en-US" b="1" dirty="0" smtClean="0"/>
              <a:t>file.txt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diff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the </a:t>
            </a:r>
            <a:r>
              <a:rPr lang="en-US" dirty="0" err="1" smtClean="0"/>
              <a:t>git</a:t>
            </a:r>
            <a:r>
              <a:rPr lang="en-US" dirty="0" smtClean="0"/>
              <a:t> diff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429552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see the result of each line of diff command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429684" cy="505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7686705" cy="56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7615267" cy="559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259</Words>
  <Application>Microsoft Office PowerPoint</Application>
  <PresentationFormat>On-screen Show (4:3)</PresentationFormat>
  <Paragraphs>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UNIT 4 : ADVANCE GIT </vt:lpstr>
      <vt:lpstr>GIT COMPARISON COMMAND </vt:lpstr>
      <vt:lpstr>Slide 3</vt:lpstr>
      <vt:lpstr>Why Do We Use Git Diff? </vt:lpstr>
      <vt:lpstr>How Do We Use Git Diff? A Minimum Example </vt:lpstr>
      <vt:lpstr>Result of the git diff command </vt:lpstr>
      <vt:lpstr>Lets see the result of each line of diff command  </vt:lpstr>
      <vt:lpstr>Slide 8</vt:lpstr>
      <vt:lpstr>Slide 9</vt:lpstr>
      <vt:lpstr>Slide 10</vt:lpstr>
      <vt:lpstr>Slide 11</vt:lpstr>
      <vt:lpstr>Slide 12</vt:lpstr>
      <vt:lpstr>2. How to Compare Staged Changes in Git </vt:lpstr>
      <vt:lpstr>Slide 14</vt:lpstr>
      <vt:lpstr>Slide 15</vt:lpstr>
      <vt:lpstr>A version – last commit containing the line my name is puppy in dog.txt B version – staging area which differed from the last commit. Like "puppy" to "pup" in dog.txt. </vt:lpstr>
      <vt:lpstr>Other variations /options available with diff command  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: ADVANCE GIT </dc:title>
  <dc:creator>HARPREET</dc:creator>
  <cp:lastModifiedBy>HARPREET</cp:lastModifiedBy>
  <cp:revision>3</cp:revision>
  <dcterms:created xsi:type="dcterms:W3CDTF">2023-10-02T14:08:49Z</dcterms:created>
  <dcterms:modified xsi:type="dcterms:W3CDTF">2023-10-02T14:48:49Z</dcterms:modified>
</cp:coreProperties>
</file>