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Telecom Churn Prediction using ML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97907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Nihal Agarwal (2010030413)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Jaideep Sharma (2010030374)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Mentor Name : KAKALI DAS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FC686F-5B76-C03E-C8EB-FE5BE4CBC95A}"/>
              </a:ext>
            </a:extLst>
          </p:cNvPr>
          <p:cNvSpPr txBox="1"/>
          <p:nvPr/>
        </p:nvSpPr>
        <p:spPr>
          <a:xfrm>
            <a:off x="8910918" y="116541"/>
            <a:ext cx="3084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Team No 55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4256-2972-A079-FE2A-2C0D228F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DD96-A210-8FD9-C62C-DBE19497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Background: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Telecommunication companies face the challenge of customer churn, where subscribers discontinue their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Churn prediction is crucial for retaining customers and maintaining a profitable customer base.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Importance of Churn Prediction: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Predicting churn helps telecom companies take proactive measures to retain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allows for targeted marketing strategies and personalized customer retention efforts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8673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4C4F-D41A-3308-F91F-15279E79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87D6-5E3E-8ECC-2AEE-E97B4749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Minimize Customer Churn: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primary goal is to develop a predictive model that minimizes customer churn in the telecom industry.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Improve Customer Retention: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Identify factors influencing churn to implement targeted retention strategies and improve overall customer retention rates.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Enhance Customer Satisfaction: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 the insights gained from the model to address issues leading to churn and enhance customer satisfaction by resolving pain points.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1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6115DA-0C81-A40B-86CE-CBB5F3145DC9}"/>
              </a:ext>
            </a:extLst>
          </p:cNvPr>
          <p:cNvSpPr txBox="1"/>
          <p:nvPr/>
        </p:nvSpPr>
        <p:spPr>
          <a:xfrm>
            <a:off x="932330" y="363542"/>
            <a:ext cx="106231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Proactive Customer Service: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Enable the telecom company to take proactive measures in addressing potential issues or concerns, preventing customer dissatisfaction and churn.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Competitive Advantage: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Gain a competitive advantage by leveraging predictive analytics to stay ahead in the dynamic telecom market and offer superior customer service.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pic>
        <p:nvPicPr>
          <p:cNvPr id="1026" name="Picture 2" descr="Customer Churn Analysis in the Telecom Industry">
            <a:extLst>
              <a:ext uri="{FF2B5EF4-FFF2-40B4-BE49-F238E27FC236}">
                <a16:creationId xmlns:a16="http://schemas.microsoft.com/office/drawing/2014/main" id="{8A60BC41-720E-F72B-94B3-AB6D111E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4" y="3522851"/>
            <a:ext cx="5593977" cy="199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act of churn in telecom Industry. How BI can potentially solve the  problem?">
            <a:extLst>
              <a:ext uri="{FF2B5EF4-FFF2-40B4-BE49-F238E27FC236}">
                <a16:creationId xmlns:a16="http://schemas.microsoft.com/office/drawing/2014/main" id="{F9834DBC-A155-EFC8-F54D-949169F0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48" y="3281082"/>
            <a:ext cx="4635422" cy="25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7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9D41F8-A430-F809-CCBD-BCC2D821B6A1}"/>
              </a:ext>
            </a:extLst>
          </p:cNvPr>
          <p:cNvSpPr txBox="1"/>
          <p:nvPr/>
        </p:nvSpPr>
        <p:spPr>
          <a:xfrm>
            <a:off x="3236259" y="2187388"/>
            <a:ext cx="55525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8555540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{F30CF3FB-0139-4B92-AA36-681025F6D2D4}tf56160789_win32</Template>
  <TotalTime>18</TotalTime>
  <Words>207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Söhne</vt:lpstr>
      <vt:lpstr>Custom</vt:lpstr>
      <vt:lpstr>Telecom Churn Prediction using ML Model </vt:lpstr>
      <vt:lpstr>Introduction</vt:lpstr>
      <vt:lpstr>Objective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 using ML Model </dc:title>
  <dc:creator>jaideep sharma</dc:creator>
  <cp:lastModifiedBy>jaideep sharma</cp:lastModifiedBy>
  <cp:revision>4</cp:revision>
  <dcterms:created xsi:type="dcterms:W3CDTF">2024-01-09T04:44:05Z</dcterms:created>
  <dcterms:modified xsi:type="dcterms:W3CDTF">2024-04-23T12:56:35Z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