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66" r:id="rId3"/>
    <p:sldId id="257" r:id="rId4"/>
    <p:sldId id="267" r:id="rId5"/>
    <p:sldId id="268" r:id="rId6"/>
    <p:sldId id="269" r:id="rId7"/>
    <p:sldId id="276" r:id="rId8"/>
    <p:sldId id="270" r:id="rId9"/>
    <p:sldId id="271" r:id="rId10"/>
    <p:sldId id="272" r:id="rId11"/>
    <p:sldId id="273" r:id="rId12"/>
    <p:sldId id="260" r:id="rId13"/>
    <p:sldId id="265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27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4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1404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1341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7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905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0537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30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09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4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7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606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944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787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08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5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1259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898" y="1228299"/>
            <a:ext cx="8625385" cy="2620370"/>
          </a:xfrm>
        </p:spPr>
        <p:txBody>
          <a:bodyPr/>
          <a:lstStyle/>
          <a:p>
            <a:r>
              <a:rPr dirty="0"/>
              <a:t>Hospital Patient Flow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1134" y="4778048"/>
            <a:ext cx="3872551" cy="1752600"/>
          </a:xfrm>
        </p:spPr>
        <p:txBody>
          <a:bodyPr>
            <a:normAutofit/>
          </a:bodyPr>
          <a:lstStyle/>
          <a:p>
            <a:endParaRPr lang="en-IN" dirty="0"/>
          </a:p>
          <a:p>
            <a:r>
              <a:rPr lang="en-US" sz="1500" dirty="0" smtClean="0"/>
              <a:t>          PRESENTED BY </a:t>
            </a:r>
          </a:p>
          <a:p>
            <a:r>
              <a:rPr lang="en-US" sz="1500" dirty="0" smtClean="0"/>
              <a:t>          JAYADEEP PANDRANKI</a:t>
            </a:r>
            <a:endParaRPr lang="en-US" sz="1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Ward-Level </a:t>
            </a:r>
            <a:r>
              <a:rPr lang="en-IN" dirty="0" smtClean="0"/>
              <a:t>– </a:t>
            </a:r>
            <a:r>
              <a:rPr lang="en-IN" dirty="0"/>
              <a:t>Patient Count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0" y="1528549"/>
            <a:ext cx="8208914" cy="4248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39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Patient Volume Trend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46" y="1576387"/>
            <a:ext cx="8284191" cy="410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2256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030"/>
            <a:ext cx="8229600" cy="1143000"/>
          </a:xfrm>
        </p:spPr>
        <p:txBody>
          <a:bodyPr/>
          <a:lstStyle/>
          <a:p>
            <a:r>
              <a:rPr dirty="0" smtClean="0"/>
              <a:t>Insight</a:t>
            </a:r>
            <a:r>
              <a:rPr lang="en-US" dirty="0" smtClean="0"/>
              <a:t>s</a:t>
            </a:r>
            <a:r>
              <a:rPr dirty="0" smtClean="0"/>
              <a:t>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0431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pediatrics </a:t>
            </a:r>
            <a:r>
              <a:rPr lang="en-US" dirty="0"/>
              <a:t>and </a:t>
            </a:r>
            <a:r>
              <a:rPr lang="en-US" dirty="0" smtClean="0"/>
              <a:t>general </a:t>
            </a:r>
            <a:r>
              <a:rPr lang="en-US" dirty="0"/>
              <a:t>wards have the highest bed utilization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Weekends average</a:t>
            </a:r>
            <a:r>
              <a:rPr lang="en-US" b="1" dirty="0" smtClean="0"/>
              <a:t> </a:t>
            </a:r>
            <a:r>
              <a:rPr lang="en-US" dirty="0"/>
              <a:t>admissions, possibly due to scheduling gaps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Discharge volume peaks </a:t>
            </a:r>
            <a:r>
              <a:rPr lang="en-US" dirty="0" smtClean="0"/>
              <a:t>mid-weeks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Average stay is more in general ward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16" y="349277"/>
            <a:ext cx="8229600" cy="1143000"/>
          </a:xfrm>
        </p:spPr>
        <p:txBody>
          <a:bodyPr/>
          <a:lstStyle/>
          <a:p>
            <a:r>
              <a:rPr dirty="0"/>
              <a:t>Recommendations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1916" y="1463299"/>
            <a:ext cx="8229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Improve discharge planning to reduce length of </a:t>
            </a:r>
            <a:r>
              <a:rPr lang="en-US" sz="2800" dirty="0" smtClean="0"/>
              <a:t>stay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Dynamic </a:t>
            </a:r>
            <a:r>
              <a:rPr lang="en-US" sz="2800" dirty="0"/>
              <a:t>bed allocation based on occupancy trend</a:t>
            </a:r>
            <a:endParaRPr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sz="2800" dirty="0" smtClean="0"/>
              <a:t>Add Flex</a:t>
            </a:r>
            <a:r>
              <a:rPr lang="en-US" sz="2800" dirty="0" smtClean="0"/>
              <a:t>ible</a:t>
            </a:r>
            <a:r>
              <a:rPr sz="2800" dirty="0" smtClean="0"/>
              <a:t> </a:t>
            </a:r>
            <a:r>
              <a:rPr sz="2800" dirty="0"/>
              <a:t>Beds in </a:t>
            </a:r>
            <a:r>
              <a:rPr lang="en-US" sz="2800" dirty="0" smtClean="0"/>
              <a:t>week days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4113" y="2610134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 smtClean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103759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148" y="709683"/>
            <a:ext cx="8209127" cy="204716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IN" sz="3200" dirty="0" smtClean="0"/>
              <a:t>Problem Statement</a:t>
            </a:r>
            <a:r>
              <a:rPr lang="en-IN" sz="1800" dirty="0" smtClean="0"/>
              <a:t/>
            </a:r>
            <a:br>
              <a:rPr lang="en-IN" sz="1800" dirty="0" smtClean="0"/>
            </a:br>
            <a:r>
              <a:rPr lang="en-US" sz="1800" dirty="0" smtClean="0"/>
              <a:t>Hospitals are </a:t>
            </a:r>
            <a:r>
              <a:rPr lang="en-US" sz="1800" dirty="0"/>
              <a:t>face challenges with bed shortages, high patient volume, and inefficient discharge/admission flow, leading to delays and congestion.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 smtClean="0"/>
              <a:t/>
            </a:r>
            <a:br>
              <a:rPr lang="en-IN" sz="1800" dirty="0" smtClean="0"/>
            </a:b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148" y="2552131"/>
            <a:ext cx="8072652" cy="302980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smtClean="0"/>
              <a:t>   Agenda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smtClean="0"/>
              <a:t> </a:t>
            </a:r>
            <a:r>
              <a:rPr lang="en-US" dirty="0" smtClean="0"/>
              <a:t>Understand </a:t>
            </a:r>
            <a:r>
              <a:rPr lang="en-US" dirty="0"/>
              <a:t>patient flow with data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Track average stay and bed occupancy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Identify readmission </a:t>
            </a:r>
            <a:r>
              <a:rPr lang="en-US" dirty="0" smtClean="0"/>
              <a:t>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16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665" y="330912"/>
            <a:ext cx="8229600" cy="1143000"/>
          </a:xfrm>
        </p:spPr>
        <p:txBody>
          <a:bodyPr/>
          <a:lstStyle/>
          <a:p>
            <a:r>
              <a:rPr lang="en-IN" dirty="0"/>
              <a:t>KPIs (Key Performance Indicators)</a:t>
            </a:r>
            <a:endParaRPr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171102"/>
              </p:ext>
            </p:extLst>
          </p:nvPr>
        </p:nvGraphicFramePr>
        <p:xfrm>
          <a:off x="245658" y="1854200"/>
          <a:ext cx="8625386" cy="3479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12693"/>
                <a:gridCol w="4312693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             KPI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 FORMULA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R="0" lvl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Average Length of Stay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AVG(DATEDIFF(discharge_date ,admission_date))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Bed Utilization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Occupied Beds / Total Beds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Admission/Discharge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COUNT(admissions/discharges) GROUP BY Day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R="0" lvl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endParaRPr kumimoji="0" lang="en-US" sz="1100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R="0" lvl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tabLst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Readmission Rate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COUNT(Readmissions) / Total Discharges</a:t>
                      </a:r>
                    </a:p>
                    <a:p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370" y="432597"/>
            <a:ext cx="8229600" cy="1143000"/>
          </a:xfrm>
        </p:spPr>
        <p:txBody>
          <a:bodyPr/>
          <a:lstStyle/>
          <a:p>
            <a:r>
              <a:rPr lang="en-IN" dirty="0" smtClean="0"/>
              <a:t>Graphical Representations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210" y="1285051"/>
            <a:ext cx="6711654" cy="58109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Average Length </a:t>
            </a:r>
            <a:r>
              <a:rPr lang="en-US" dirty="0"/>
              <a:t>of Stay by Ward 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66" y="1866143"/>
            <a:ext cx="885491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325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Bar </a:t>
            </a:r>
            <a:r>
              <a:rPr lang="en-US" dirty="0"/>
              <a:t>Chart – Bed Occupancy Rate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08" y="1961652"/>
            <a:ext cx="8838419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81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41918"/>
            <a:ext cx="9266830" cy="1400530"/>
          </a:xfrm>
        </p:spPr>
        <p:txBody>
          <a:bodyPr>
            <a:normAutofit/>
          </a:bodyPr>
          <a:lstStyle/>
          <a:p>
            <a:r>
              <a:rPr lang="en-US" dirty="0"/>
              <a:t>Line Chart – Daily Bed Occupancy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8" y="1842448"/>
            <a:ext cx="8161362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821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8154323" cy="966649"/>
          </a:xfrm>
        </p:spPr>
        <p:txBody>
          <a:bodyPr/>
          <a:lstStyle/>
          <a:p>
            <a:r>
              <a:rPr lang="en-IN" sz="3200" dirty="0"/>
              <a:t>READMISSION RATE BY WARD</a:t>
            </a:r>
            <a:br>
              <a:rPr lang="en-IN" sz="3200" dirty="0"/>
            </a:b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775" y="1419367"/>
            <a:ext cx="8284190" cy="438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19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Admission/Discharge Trend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90" y="1726797"/>
            <a:ext cx="840702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8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Day-wise Admission Rates</a:t>
            </a:r>
            <a:br>
              <a:rPr lang="en-IN" dirty="0"/>
            </a:b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138" y="1853248"/>
            <a:ext cx="8297838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72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1004</TotalTime>
  <Words>161</Words>
  <Application>Microsoft Office PowerPoint</Application>
  <PresentationFormat>On-screen Show (4:3)</PresentationFormat>
  <Paragraphs>41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Hospital Patient Flow Analysis</vt:lpstr>
      <vt:lpstr>Problem Statement Hospitals are face challenges with bed shortages, high patient volume, and inefficient discharge/admission flow, leading to delays and congestion.  </vt:lpstr>
      <vt:lpstr>KPIs (Key Performance Indicators)</vt:lpstr>
      <vt:lpstr>Graphical Representations</vt:lpstr>
      <vt:lpstr>Bar Chart – Bed Occupancy Rate </vt:lpstr>
      <vt:lpstr>Line Chart – Daily Bed Occupancy </vt:lpstr>
      <vt:lpstr>READMISSION RATE BY WARD </vt:lpstr>
      <vt:lpstr>Admission/Discharge Trend </vt:lpstr>
      <vt:lpstr>Day-wise Admission Rates </vt:lpstr>
      <vt:lpstr>Ward-Level – Patient Count </vt:lpstr>
      <vt:lpstr>Patient Volume Trend </vt:lpstr>
      <vt:lpstr>Insights </vt:lpstr>
      <vt:lpstr>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Patient Flow Analysis</dc:title>
  <dc:subject/>
  <dc:creator>MYPC</dc:creator>
  <cp:keywords/>
  <dc:description>generated using python-pptx</dc:description>
  <cp:lastModifiedBy>MYPC</cp:lastModifiedBy>
  <cp:revision>18</cp:revision>
  <dcterms:created xsi:type="dcterms:W3CDTF">2013-01-27T09:14:16Z</dcterms:created>
  <dcterms:modified xsi:type="dcterms:W3CDTF">2025-06-19T10:18:46Z</dcterms:modified>
  <cp:category/>
</cp:coreProperties>
</file>