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FD2B-DACC-4756-8658-597AB9869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55A3A-29E0-424A-A826-163BB4995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DB70-6525-489B-AFAA-D08523E5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9316-D8F3-4D98-BA07-202B5411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B51F-ABB5-4565-B149-2A7FECE5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1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7332-8F74-491A-A8C0-A0E792BC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89059-0E87-4E74-93EE-F6053BBE4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E97D-5131-48A8-910D-4B676F12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6E86-246C-4977-987C-65FE959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FAC90-D0E2-4287-94ED-844F2850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3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7BDFB-BBCD-4116-BF78-83A533E31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5CE1-4330-4D53-9C13-28A98253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F4D33-A73D-4C81-8322-B4A2D723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85E4-7BAA-4C24-8616-6EA1DCFC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3A6C-61BC-4212-826F-68533D27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8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859F-5C2C-4E53-AC24-4D1DB564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BE9F-EFB0-4CB3-B5B9-CE0E4E6C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9094-64EB-4168-8431-FD12727D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392A-940E-4108-ACE1-D2F4774A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C3BF-2C32-4A49-84E3-A40A2CA4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64C8-F73A-42F9-B13C-180941F6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9163-19C2-4CAE-ACCA-CE18F50BF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98A5-AED3-4A3C-959E-EA7169DE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9AD9-0166-424A-9ADC-32DCFCEB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1171-A3F0-4E49-B3BC-F75548E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6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641-9AEE-45AC-A4F9-BD8CFFAF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7DF-A24D-4333-B735-B429D3CF0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B7F8-9608-4967-B5F7-84C34B0D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F64FF-0D5F-4A43-BD8C-987BF7D5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5F554-75B1-4542-89C0-8D2C973D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44A2-1E26-4AF3-BCEF-C52CB779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4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6E06-C6C0-4929-986A-7BA91B7D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94CD3-8FCC-438D-9024-F447FA57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780F1-A486-4686-B50D-EC60F5E7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84825-0FC5-4086-8BDC-1FA693700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ED958-97FD-4330-9587-9DE1BC014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CC397-2C37-4E80-8BFF-02833C69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0CEE5-1901-43D3-819D-9E126B88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E7BB5-1241-461F-A30A-33A25FA1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0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C063-5F38-4B8C-AABA-1C21779C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1F218-6EAF-4D69-9C2D-8AC17593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4D612-84A9-424D-8A17-59AA10C2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A2B28-C1B4-41CF-93B9-73BB6CA9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1E052-D246-4D42-AD40-A5CE73E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4BB12-80A2-433C-B696-3588F264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88CB2-8A4B-45DD-BE5B-3F0B34EE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4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2C5A-1D39-4CAF-A341-C610D07F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6B0F-7B5A-442B-8B89-84D59051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9A96A-A8CD-420F-A496-3751FE24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B5477-910C-4A75-B629-58F180C0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233F-0109-495E-A405-04142FBA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FEDEC-5685-4E9F-B897-403FF8E8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6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9659-799A-46C7-8D52-A5ADF7E5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890FA-D8AE-4EC9-A8F0-1CEE5142C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569E-C7AE-49CE-9198-FA0D414A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DFDA-E81B-4EFB-8B70-1D884665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10199-5BDB-4F17-AF7F-55A9A277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6C9D0-9F3D-4D5B-BC05-52C2F2B7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0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87E04-C636-45E1-AA4C-A48B3560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5D403-52A4-48E8-B4FE-3E419E9A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13F-25F4-47D5-ADE4-48206EEE4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BF8B-7E63-40BB-B005-6776DB71C9CE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F026-4A06-42CD-A9E4-1EF2FAA9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7C8-4C6A-4173-8FCF-21858533E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1722-CFB6-40B3-B3B5-FFA118F61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2972-2BF1-4768-8C5B-9CE2D9C59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World News Tracker with Information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39D55-A1A0-4D39-9698-E8B977ED9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3F92-F7EB-41B3-8DF0-6DCD594B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A246-4C4E-4F45-B34E-745083A4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Express gratitude for the audience's attention.</a:t>
            </a:r>
          </a:p>
          <a:p>
            <a:r>
              <a:rPr lang="en-IN" dirty="0"/>
              <a:t>Open the floor for questions or discussions.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9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5EA0-9F0B-4F6D-8467-FB04EE71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8C80-50F8-4D8E-8114-A390EA46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Title: "World News Tracker with Information Bot"</a:t>
            </a:r>
          </a:p>
          <a:p>
            <a:r>
              <a:rPr lang="en-IN" dirty="0"/>
              <a:t>Student Name: </a:t>
            </a:r>
            <a:r>
              <a:rPr lang="en-IN" dirty="0" err="1"/>
              <a:t>Jaideepak</a:t>
            </a:r>
            <a:r>
              <a:rPr lang="en-IN" dirty="0"/>
              <a:t> S</a:t>
            </a:r>
          </a:p>
          <a:p>
            <a:r>
              <a:rPr lang="en-IN" dirty="0"/>
              <a:t>Registration Number: 41110507</a:t>
            </a:r>
          </a:p>
          <a:p>
            <a:r>
              <a:rPr lang="en-IN" dirty="0"/>
              <a:t>Guide Name: [Your Guide's Name]</a:t>
            </a:r>
          </a:p>
        </p:txBody>
      </p:sp>
    </p:spTree>
    <p:extLst>
      <p:ext uri="{BB962C8B-B14F-4D97-AF65-F5344CB8AC3E}">
        <p14:creationId xmlns:p14="http://schemas.microsoft.com/office/powerpoint/2010/main" val="418353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539B-FD96-4E90-9542-D9A96A55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0DF6-C2FF-4113-BAB1-F638B4CA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This internship project aims to create a comprehensive World News Tracker with an integrated Information Bot.</a:t>
            </a:r>
          </a:p>
          <a:p>
            <a:r>
              <a:rPr lang="en-IN" dirty="0"/>
              <a:t>The primary goal is to provide users with a real-time access platform for global news through the </a:t>
            </a:r>
            <a:r>
              <a:rPr lang="en-IN" dirty="0" err="1"/>
              <a:t>GNews</a:t>
            </a:r>
            <a:r>
              <a:rPr lang="en-IN" dirty="0"/>
              <a:t> API.</a:t>
            </a:r>
          </a:p>
          <a:p>
            <a:r>
              <a:rPr lang="en-IN" dirty="0"/>
              <a:t>The Information Bot complements this by offering contextual insights into selected news articles, enhancing the news consumption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34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F19-5896-45E4-81E0-1C2D7114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7787-8BE3-4C65-A58C-1EA1EC9C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an era marked by the rapid flow of information, staying updated with global news is vital.</a:t>
            </a:r>
          </a:p>
          <a:p>
            <a:r>
              <a:rPr lang="en-IN" dirty="0"/>
              <a:t>Traditional news platforms face challenges in providing real-time updates and contextual information.</a:t>
            </a:r>
          </a:p>
          <a:p>
            <a:r>
              <a:rPr lang="en-IN" dirty="0"/>
              <a:t>Our project addresses this by creating a dynamic, AI-enhanced news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6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38BC-A27E-46CC-9EC1-D4EC55FE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and Scope of the Work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646C-8573-4891-AD43-A27ED591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Objective:</a:t>
            </a:r>
          </a:p>
          <a:p>
            <a:r>
              <a:rPr lang="en-IN" dirty="0"/>
              <a:t>To develop a web-based platform that tracks real-time global news.</a:t>
            </a:r>
          </a:p>
          <a:p>
            <a:r>
              <a:rPr lang="en-IN" dirty="0"/>
              <a:t>To integrate the </a:t>
            </a:r>
            <a:r>
              <a:rPr lang="en-IN" dirty="0" err="1"/>
              <a:t>GNews</a:t>
            </a:r>
            <a:r>
              <a:rPr lang="en-IN" dirty="0"/>
              <a:t> API for fetching news updates from diverse sources.</a:t>
            </a:r>
          </a:p>
          <a:p>
            <a:r>
              <a:rPr lang="en-IN" dirty="0"/>
              <a:t>To create an Information Bot for delivering contextual insights into news articles.</a:t>
            </a:r>
          </a:p>
          <a:p>
            <a:r>
              <a:rPr lang="en-IN" dirty="0"/>
              <a:t>Scope:</a:t>
            </a:r>
          </a:p>
          <a:p>
            <a:r>
              <a:rPr lang="en-IN" dirty="0"/>
              <a:t>The project covers front-end development using React, back-end with Node.js (or a suitable technology), and MongoDB for data storage.</a:t>
            </a:r>
          </a:p>
          <a:p>
            <a:r>
              <a:rPr lang="en-IN" dirty="0"/>
              <a:t>It also includes the integration of a chatbot framework/library for the Information Bot.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40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76EF-D3BA-48A2-A072-F6EFAC9E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FCC1-BC97-48BA-8383-8F5817E0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Individuals can stay updated with real-time global news and explore articles with enhanced context.</a:t>
            </a:r>
          </a:p>
          <a:p>
            <a:r>
              <a:rPr lang="en-IN" dirty="0"/>
              <a:t>Journalists and researchers can use the Information Bot for in-depth research and understanding.</a:t>
            </a:r>
          </a:p>
          <a:p>
            <a:r>
              <a:rPr lang="en-IN" dirty="0"/>
              <a:t>Businesses can access real-time news data for informed decision-making.</a:t>
            </a:r>
          </a:p>
          <a:p>
            <a:r>
              <a:rPr lang="en-IN" dirty="0"/>
              <a:t>Educational institutions can incorporate the platform for media studies and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65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89EB-5D31-4A9E-B76B-9655FF1F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Requirements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0F61-B9A5-4968-82A2-2FDDCDE1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Hardware Requirements:</a:t>
            </a:r>
          </a:p>
          <a:p>
            <a:r>
              <a:rPr lang="en-IN" dirty="0"/>
              <a:t>Standard personal computer with internet connectivity.</a:t>
            </a:r>
          </a:p>
          <a:p>
            <a:r>
              <a:rPr lang="en-IN" dirty="0"/>
              <a:t>Software Requirements:</a:t>
            </a:r>
          </a:p>
          <a:p>
            <a:r>
              <a:rPr lang="en-IN" dirty="0"/>
              <a:t>Web browser (Chrome, Firefox, etc.).</a:t>
            </a:r>
          </a:p>
          <a:p>
            <a:r>
              <a:rPr lang="en-IN" dirty="0"/>
              <a:t>Code editor for development (Visual Studio Code, Sublime Text,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25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EA6-B7F0-4F13-A133-01BD8F09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16BC-6C3B-4D31-A226-CACE13B0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Front-end: React for a dynamic user interface.</a:t>
            </a:r>
          </a:p>
          <a:p>
            <a:r>
              <a:rPr lang="en-IN" dirty="0"/>
              <a:t>Back-end: Node.js (or an alternative) for server-side processing.</a:t>
            </a:r>
          </a:p>
          <a:p>
            <a:r>
              <a:rPr lang="en-IN" dirty="0"/>
              <a:t>Database: MongoDB for storing user data and bookmarks.</a:t>
            </a:r>
          </a:p>
          <a:p>
            <a:r>
              <a:rPr lang="en-IN" dirty="0"/>
              <a:t>Bot Framework: Utilizing a chatbot framework/library for creating the Information Bot.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6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3D84-DB98-4DA3-91AB-095FE0F0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5391-4A6A-488D-9C95-BEC654FA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News Aggregation: Integration of the </a:t>
            </a:r>
            <a:r>
              <a:rPr lang="en-IN" dirty="0" err="1"/>
              <a:t>GNews</a:t>
            </a:r>
            <a:r>
              <a:rPr lang="en-IN" dirty="0"/>
              <a:t> API to fetch news articles from various sources.</a:t>
            </a:r>
          </a:p>
          <a:p>
            <a:r>
              <a:rPr lang="en-IN" dirty="0"/>
              <a:t>Real-time Updates: Ensuring the website displays the latest news as it becomes available.</a:t>
            </a:r>
          </a:p>
          <a:p>
            <a:r>
              <a:rPr lang="en-IN" dirty="0"/>
              <a:t>Article Selection: Allowing users to click on news articles for more details.</a:t>
            </a:r>
          </a:p>
          <a:p>
            <a:r>
              <a:rPr lang="en-IN" dirty="0"/>
              <a:t>Information Bot: Developing a chatbot that provides additional information about news articles.</a:t>
            </a:r>
          </a:p>
          <a:p>
            <a:r>
              <a:rPr lang="en-IN" dirty="0"/>
              <a:t>User Authentication: Implementing user registration and login functionality for personalized features.</a:t>
            </a:r>
          </a:p>
          <a:p>
            <a:r>
              <a:rPr lang="en-IN" dirty="0"/>
              <a:t>Bookmarks and Saving: Allowing users to bookmark articles and save them for later reading.</a:t>
            </a:r>
          </a:p>
          <a:p>
            <a:r>
              <a:rPr lang="en-IN" dirty="0"/>
              <a:t>Responsive Design: Ensuring the website is accessible and functional on various devices.</a:t>
            </a:r>
          </a:p>
          <a:p>
            <a:r>
              <a:rPr lang="en-IN" dirty="0"/>
              <a:t>Search Functionality: Enabling users to search for specific topics or articles.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3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World News Tracker with Information Bot</vt:lpstr>
      <vt:lpstr>PowerPoint Presentation</vt:lpstr>
      <vt:lpstr>Abstract: </vt:lpstr>
      <vt:lpstr>Introduction </vt:lpstr>
      <vt:lpstr>Objective and Scope of the Work </vt:lpstr>
      <vt:lpstr>Application: </vt:lpstr>
      <vt:lpstr>Hardware and Software Requirements </vt:lpstr>
      <vt:lpstr>System Architecture: </vt:lpstr>
      <vt:lpstr>Modules </vt:lpstr>
      <vt:lpstr>Thank You: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News Tracker with Information Bot</dc:title>
  <dc:creator>Shenbagaraman K</dc:creator>
  <cp:lastModifiedBy>Shenbagaraman K</cp:lastModifiedBy>
  <cp:revision>1</cp:revision>
  <dcterms:created xsi:type="dcterms:W3CDTF">2023-09-24T14:24:23Z</dcterms:created>
  <dcterms:modified xsi:type="dcterms:W3CDTF">2023-09-24T14:24:44Z</dcterms:modified>
</cp:coreProperties>
</file>