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4CCA7E-6A7E-48D1-BE33-97126BBF5E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795C1D-6FFC-4B23-8263-996F4DC3CF2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GB" dirty="0" smtClean="0"/>
              <a:t>CA2 Software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752600"/>
          </a:xfrm>
        </p:spPr>
        <p:txBody>
          <a:bodyPr/>
          <a:lstStyle/>
          <a:p>
            <a:r>
              <a:rPr lang="en-GB" dirty="0" smtClean="0"/>
              <a:t>Business idea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will make a market for games that will be downloadable. </a:t>
            </a:r>
            <a:endParaRPr lang="en-US" sz="2400" dirty="0" smtClean="0"/>
          </a:p>
          <a:p>
            <a:r>
              <a:rPr lang="en-US" sz="2400" dirty="0" smtClean="0"/>
              <a:t>The person will need to log in and sign up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games they buy will always be downloadable online. There will be no physical copy of the game.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demand will be for games that will be cheaper than competitors.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target audience is mostly gamers who will buy this, or just someone who’s looking for cheap games to buy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Many people buy a lot of games they don’t even play during sales just because they are so cheap. This is a way we can clear games we don’t sell as much of.</a:t>
            </a:r>
          </a:p>
          <a:p>
            <a:r>
              <a:rPr lang="en-US" sz="2400" dirty="0" smtClean="0"/>
              <a:t>Approximately $138 billion was spent on games this year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My price </a:t>
            </a:r>
            <a:r>
              <a:rPr lang="en-US" sz="2400" dirty="0" smtClean="0"/>
              <a:t>range </a:t>
            </a:r>
            <a:r>
              <a:rPr lang="en-US" sz="2400" dirty="0" smtClean="0"/>
              <a:t>for the games would be from </a:t>
            </a:r>
            <a:r>
              <a:rPr lang="en-US" sz="2400" dirty="0" smtClean="0"/>
              <a:t>about $5~$60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it was very nice being able to use </a:t>
            </a:r>
            <a:r>
              <a:rPr lang="en-US" dirty="0" smtClean="0"/>
              <a:t>Github </a:t>
            </a:r>
            <a:r>
              <a:rPr lang="en-US" dirty="0" smtClean="0"/>
              <a:t>for this project, I used 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, It was very easy to use once I learned how 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It’s nice being able to get my project from the cloud where ever I want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didn’t use </a:t>
            </a:r>
            <a:r>
              <a:rPr lang="en-US" dirty="0" smtClean="0"/>
              <a:t>the </a:t>
            </a:r>
            <a:r>
              <a:rPr lang="en-US" dirty="0" smtClean="0"/>
              <a:t>to do </a:t>
            </a:r>
            <a:r>
              <a:rPr lang="en-US" dirty="0" smtClean="0"/>
              <a:t>list, </a:t>
            </a:r>
            <a:r>
              <a:rPr lang="en-US" dirty="0" smtClean="0"/>
              <a:t>I prefer using a pen </a:t>
            </a:r>
            <a:r>
              <a:rPr lang="en-US" dirty="0" smtClean="0"/>
              <a:t>and </a:t>
            </a:r>
            <a:r>
              <a:rPr lang="en-US" dirty="0" smtClean="0"/>
              <a:t>paper to tick off tasks I need to do, but I think it’s a good idea.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228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CA2 Software Project</vt:lpstr>
      <vt:lpstr>Introduction</vt:lpstr>
      <vt:lpstr>Research</vt:lpstr>
      <vt:lpstr>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 Software Project</dc:title>
  <dc:creator>user</dc:creator>
  <cp:lastModifiedBy>user</cp:lastModifiedBy>
  <cp:revision>2</cp:revision>
  <dcterms:created xsi:type="dcterms:W3CDTF">2020-04-01T14:40:54Z</dcterms:created>
  <dcterms:modified xsi:type="dcterms:W3CDTF">2020-04-01T14:53:58Z</dcterms:modified>
</cp:coreProperties>
</file>