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AYlpf4vlpHkW0O1T+QOI2Tsu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2" name="Google Shape;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hyperlink" Target="https://drive.google.com/file/d/1Fiw9bAaHTqAvlMc5ib2cE2v9fGHdfam6/vie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coordenadas-gp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2146365" y="128376"/>
            <a:ext cx="449610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ES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31047" y="2378246"/>
            <a:ext cx="8830642" cy="246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Modelo relacional de cada caso</a:t>
            </a:r>
            <a:b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Excel (</a:t>
            </a:r>
            <a:r>
              <a:rPr b="0" i="0" lang="es-ES" sz="24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los datos </a:t>
            </a:r>
            <a:r>
              <a:rPr b="0" i="0" lang="es-E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tal y como se insertarán en las tablas.</a:t>
            </a:r>
            <a:r>
              <a:rPr b="0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s-ES" sz="27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Diccionario de datos de cada caso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98496" y="2042298"/>
            <a:ext cx="457375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ENTREGABLES:</a:t>
            </a:r>
            <a:endParaRPr b="1" i="0" sz="3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/>
        </p:nvSpPr>
        <p:spPr>
          <a:xfrm>
            <a:off x="156069" y="194419"/>
            <a:ext cx="59282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Ejercicio Práctico No </a:t>
            </a:r>
            <a:r>
              <a:rPr lang="es-E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4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3">
            <a:alphaModFix/>
          </a:blip>
          <a:srcRect b="0" l="757" r="1873" t="0"/>
          <a:stretch/>
        </p:blipFill>
        <p:spPr>
          <a:xfrm>
            <a:off x="268950" y="2153820"/>
            <a:ext cx="8606100" cy="239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7859" y="198596"/>
            <a:ext cx="1857678" cy="77403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0"/>
          <p:cNvSpPr txBox="1"/>
          <p:nvPr/>
        </p:nvSpPr>
        <p:spPr>
          <a:xfrm>
            <a:off x="505048" y="1296784"/>
            <a:ext cx="4603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Ministerio de Comercio, Industria y Turismo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Municipio de Apía</a:t>
            </a:r>
            <a:r>
              <a:rPr b="0" i="0" lang="es-ES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399456" y="4637127"/>
            <a:ext cx="8606099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https://drive.google.com/file/d/1Fiw9bAaHTqAvlMc5ib2cE2v9fGHdfam6/view?usp=share_link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0"/>
          <p:cNvSpPr/>
          <p:nvPr/>
        </p:nvSpPr>
        <p:spPr>
          <a:xfrm>
            <a:off x="7289397" y="3435350"/>
            <a:ext cx="384577" cy="22542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/>
        </p:nvSpPr>
        <p:spPr>
          <a:xfrm>
            <a:off x="8397412" y="3171944"/>
            <a:ext cx="3500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5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26" y="1165833"/>
            <a:ext cx="7832558" cy="32422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1"/>
          <p:cNvSpPr txBox="1"/>
          <p:nvPr/>
        </p:nvSpPr>
        <p:spPr>
          <a:xfrm>
            <a:off x="156069" y="194419"/>
            <a:ext cx="59282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Ejercicio Práctico No 2</a:t>
            </a:r>
            <a:endParaRPr b="0" i="0" sz="4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1"/>
          <p:cNvSpPr txBox="1"/>
          <p:nvPr/>
        </p:nvSpPr>
        <p:spPr>
          <a:xfrm>
            <a:off x="2558949" y="4486914"/>
            <a:ext cx="4608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https://www.coordenadas-gps.com/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2020-06-08T03:06:41Z</dcterms:created>
  <dc:creator>Sandra Milena Penaranda Salazar</dc:creator>
</cp:coreProperties>
</file>