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QuHBlsstpdhckMA2sHj5RfC0B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6" name="Google Shape;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8" name="Google Shape;2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5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jWOqLm-1_zTj3L-y--VGmf_ZgmV5PQs-Yrz_g4dbg2U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iki.flat.cl/images/f/fa/Plungin_MW.zip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953911" y="1434026"/>
            <a:ext cx="6982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Diseñar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b="0" i="0" lang="es-CO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estructura de datos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partir del </a:t>
            </a:r>
            <a:r>
              <a:rPr b="0" i="0" lang="es-CO" sz="2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modelo conceptual 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determinado en el análisis del sistema, utilizando herramientas tecnológicas de bases de datos, según las normas y estándares establecidos.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6069" y="363753"/>
            <a:ext cx="41785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 aprendizaje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453" y="1209461"/>
            <a:ext cx="5381947" cy="358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943" y="1640227"/>
            <a:ext cx="5468113" cy="25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1"/>
          <p:cNvSpPr/>
          <p:nvPr/>
        </p:nvSpPr>
        <p:spPr>
          <a:xfrm>
            <a:off x="108774" y="289791"/>
            <a:ext cx="72827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el diccionario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64" y="1136731"/>
            <a:ext cx="5525271" cy="397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254" y="2222205"/>
            <a:ext cx="3253492" cy="1409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24" y="1294863"/>
            <a:ext cx="7849695" cy="38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4"/>
          <p:cNvGrpSpPr/>
          <p:nvPr/>
        </p:nvGrpSpPr>
        <p:grpSpPr>
          <a:xfrm>
            <a:off x="0" y="1165860"/>
            <a:ext cx="8808390" cy="3977639"/>
            <a:chOff x="0" y="1165860"/>
            <a:chExt cx="8808390" cy="3977639"/>
          </a:xfrm>
        </p:grpSpPr>
        <p:pic>
          <p:nvPicPr>
            <p:cNvPr id="146" name="Google Shape;14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65860"/>
              <a:ext cx="8808390" cy="39776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4"/>
            <p:cNvSpPr txBox="1"/>
            <p:nvPr/>
          </p:nvSpPr>
          <p:spPr>
            <a:xfrm>
              <a:off x="7768837" y="2400300"/>
              <a:ext cx="925253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CO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/>
        </p:nvSpPr>
        <p:spPr>
          <a:xfrm>
            <a:off x="2286000" y="1686111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tabla de la base de datos y cada campo deben ser documentados.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5"/>
          <p:cNvSpPr txBox="1"/>
          <p:nvPr/>
        </p:nvSpPr>
        <p:spPr>
          <a:xfrm>
            <a:off x="414669" y="197182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Recuerde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/>
        </p:nvSpPr>
        <p:spPr>
          <a:xfrm>
            <a:off x="1959906" y="1970764"/>
            <a:ext cx="52241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Diccionario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6069" y="363753"/>
            <a:ext cx="157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Instalar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960" y="1217308"/>
            <a:ext cx="7222079" cy="3748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899" y="227333"/>
            <a:ext cx="1257301" cy="6596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/>
        </p:nvSpPr>
        <p:spPr>
          <a:xfrm>
            <a:off x="220134" y="41111"/>
            <a:ext cx="52241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765149" y="1734277"/>
            <a:ext cx="5441245" cy="1674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-"/>
            </a:pPr>
            <a:r>
              <a:rPr b="0" i="0" lang="es-CO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-"/>
            </a:pPr>
            <a:r>
              <a:rPr b="0" i="0" lang="es-CO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¿Cuáles elementos mínimos debe incluir?</a:t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-"/>
            </a:pPr>
            <a:r>
              <a:rPr b="0" i="0" lang="es-CO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¿Cómo se puede realizar?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4"/>
          <p:cNvSpPr txBox="1"/>
          <p:nvPr/>
        </p:nvSpPr>
        <p:spPr>
          <a:xfrm>
            <a:off x="917475" y="4218168"/>
            <a:ext cx="9053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https://docs.google.com/document/d/1jWOqLm-1_zTj3L-y--VGmf_ZgmV5PQs-Yrz_g4dbg2U/edit?usp=sharing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a&#10;&#10;Descripción generada automáticamente" id="84" name="Google Shape;84;p25"/>
          <p:cNvPicPr preferRelativeResize="0"/>
          <p:nvPr/>
        </p:nvPicPr>
        <p:blipFill rotWithShape="1">
          <a:blip r:embed="rId3">
            <a:alphaModFix/>
          </a:blip>
          <a:srcRect b="16114" l="0" r="0" t="0"/>
          <a:stretch/>
        </p:blipFill>
        <p:spPr>
          <a:xfrm>
            <a:off x="604417" y="1333168"/>
            <a:ext cx="7935166" cy="35017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5"/>
          <p:cNvSpPr txBox="1"/>
          <p:nvPr/>
        </p:nvSpPr>
        <p:spPr>
          <a:xfrm>
            <a:off x="156069" y="194419"/>
            <a:ext cx="54857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Diccionario de Datos</a:t>
            </a:r>
            <a:endParaRPr b="0" i="0" sz="4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0" y="299296"/>
            <a:ext cx="8569842" cy="53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Generar diccionario de datos con </a:t>
            </a:r>
            <a:r>
              <a:rPr b="1" i="0" lang="es-CO" sz="2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Workbench</a:t>
            </a:r>
            <a:endParaRPr b="0" i="0" sz="1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916" y="1673445"/>
            <a:ext cx="2488167" cy="248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/>
          <p:nvPr/>
        </p:nvSpPr>
        <p:spPr>
          <a:xfrm>
            <a:off x="307431" y="157539"/>
            <a:ext cx="520963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-CO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Instalación Plugin</a:t>
            </a:r>
            <a:endParaRPr b="1" i="0" sz="4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489098" y="1276712"/>
            <a:ext cx="8208335" cy="2440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Descargamos el archivo </a:t>
            </a:r>
            <a:r>
              <a:rPr b="0" i="0" lang="es-CO" sz="1500" u="sng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Plugin Diccionario de Datos MysqlWorbench</a:t>
            </a: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Ahora descomprimimos la carpeta que esta dentro del paquete que descargamos.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Abrimos MySQL Workbench y seleccionamos en el menú superior la opción </a:t>
            </a:r>
            <a:r>
              <a:rPr b="1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</a:t>
            </a: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y luego </a:t>
            </a:r>
            <a:r>
              <a:rPr b="1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Plugin/Module</a:t>
            </a: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abrirá una ventana y buscamos el archivo datadict_grt.py en la carpeta que descomprimimos en el paso 2.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Aparecerá el resultado de la instalación.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s-CO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Reiniciamos MySQL Workbench.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evidenciasfase2estefanyperez.files.wordpress.com/2013/04/dic-empleado.png" id="99" name="Google Shape;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6337" y="3217028"/>
            <a:ext cx="4038565" cy="169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8"/>
          <p:cNvGrpSpPr/>
          <p:nvPr/>
        </p:nvGrpSpPr>
        <p:grpSpPr>
          <a:xfrm>
            <a:off x="404037" y="1216796"/>
            <a:ext cx="8080744" cy="3610385"/>
            <a:chOff x="89306" y="2149640"/>
            <a:chExt cx="5837274" cy="2621813"/>
          </a:xfrm>
        </p:grpSpPr>
        <p:pic>
          <p:nvPicPr>
            <p:cNvPr id="105" name="Google Shape;105;p28"/>
            <p:cNvPicPr preferRelativeResize="0"/>
            <p:nvPr/>
          </p:nvPicPr>
          <p:blipFill rotWithShape="1">
            <a:blip r:embed="rId3">
              <a:alphaModFix/>
            </a:blip>
            <a:srcRect b="67600" l="0" r="50127" t="0"/>
            <a:stretch/>
          </p:blipFill>
          <p:spPr>
            <a:xfrm>
              <a:off x="1739900" y="2149640"/>
              <a:ext cx="4186680" cy="1579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306" y="3298660"/>
              <a:ext cx="1472793" cy="1472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8"/>
            <p:cNvSpPr/>
            <p:nvPr/>
          </p:nvSpPr>
          <p:spPr>
            <a:xfrm>
              <a:off x="660400" y="2593702"/>
              <a:ext cx="3022600" cy="41595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87601" y="3390267"/>
              <a:ext cx="565299" cy="9275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9"/>
          <p:cNvGrpSpPr/>
          <p:nvPr/>
        </p:nvGrpSpPr>
        <p:grpSpPr>
          <a:xfrm>
            <a:off x="506388" y="1148060"/>
            <a:ext cx="8129612" cy="3995690"/>
            <a:chOff x="680559" y="2492196"/>
            <a:chExt cx="7854919" cy="3756204"/>
          </a:xfrm>
        </p:grpSpPr>
        <p:pic>
          <p:nvPicPr>
            <p:cNvPr id="114" name="Google Shape;114;p29"/>
            <p:cNvPicPr preferRelativeResize="0"/>
            <p:nvPr/>
          </p:nvPicPr>
          <p:blipFill rotWithShape="1">
            <a:blip r:embed="rId3">
              <a:alphaModFix/>
            </a:blip>
            <a:srcRect b="35069" l="316" r="50196" t="3125"/>
            <a:stretch/>
          </p:blipFill>
          <p:spPr>
            <a:xfrm>
              <a:off x="680559" y="2492196"/>
              <a:ext cx="3281842" cy="2304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9"/>
            <p:cNvPicPr preferRelativeResize="0"/>
            <p:nvPr/>
          </p:nvPicPr>
          <p:blipFill rotWithShape="1">
            <a:blip r:embed="rId4">
              <a:alphaModFix/>
            </a:blip>
            <a:srcRect b="34771" l="246" r="50113" t="3720"/>
            <a:stretch/>
          </p:blipFill>
          <p:spPr>
            <a:xfrm>
              <a:off x="4959698" y="3106724"/>
              <a:ext cx="3575780" cy="2490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59491" y="3106724"/>
              <a:ext cx="474109" cy="777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67453" y="5470493"/>
              <a:ext cx="474109" cy="777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9"/>
            <p:cNvSpPr/>
            <p:nvPr/>
          </p:nvSpPr>
          <p:spPr>
            <a:xfrm>
              <a:off x="2989944" y="3361783"/>
              <a:ext cx="3396342" cy="1045695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2020-08-11T15:36:53Z</dcterms:created>
  <dc:creator>Sandra Milena Penaranda Salazar</dc:creator>
</cp:coreProperties>
</file>