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h4sCQha5mQDQImQ1nFctXME33F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con-franja.png" id="16" name="Google Shape;16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3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5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4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4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5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.png" id="18" name="Google Shape;18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+textura.png" id="20" name="Google Shape;20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erre.png" id="22" name="Google Shape;22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-gobierno.png" id="24" name="Google Shape;24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26" name="Google Shape;26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>
  <p:cSld name="Sólo el título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naranja.png" id="28" name="Google Shape;28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1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2" name="Google Shape;32;p51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3" name="Google Shape;33;p5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5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5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/>
        </p:nvSpPr>
        <p:spPr>
          <a:xfrm>
            <a:off x="953911" y="1434026"/>
            <a:ext cx="69822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Diseñar</a:t>
            </a:r>
            <a:r>
              <a:rPr b="0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b="0" i="0" lang="es-CO" sz="28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estructura de datos</a:t>
            </a:r>
            <a:r>
              <a:rPr b="0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 partir del </a:t>
            </a:r>
            <a:r>
              <a:rPr b="0" i="0" lang="es-CO" sz="2800" u="none" cap="none" strike="noStrike">
                <a:solidFill>
                  <a:schemeClr val="dk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modelo conceptual </a:t>
            </a:r>
            <a:r>
              <a:rPr b="0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determinado en el análisis del sistema, utilizando herramientas tecnológicas de bases de datos, según las normas y estándares establecidos.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156069" y="363753"/>
            <a:ext cx="41785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Resultado aprendizaje</a:t>
            </a:r>
            <a:endParaRPr b="0"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156069" y="363753"/>
            <a:ext cx="15760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Instalar</a:t>
            </a:r>
            <a:endParaRPr b="0"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960" y="1217308"/>
            <a:ext cx="7222079" cy="374839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pic>
        <p:nvPicPr>
          <p:cNvPr id="67" name="Google Shape;6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0899" y="227333"/>
            <a:ext cx="1257301" cy="65964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6"/>
          <p:cNvGrpSpPr/>
          <p:nvPr/>
        </p:nvGrpSpPr>
        <p:grpSpPr>
          <a:xfrm>
            <a:off x="0" y="765626"/>
            <a:ext cx="9144000" cy="4377874"/>
            <a:chOff x="0" y="765626"/>
            <a:chExt cx="9144000" cy="4377874"/>
          </a:xfrm>
        </p:grpSpPr>
        <p:pic>
          <p:nvPicPr>
            <p:cNvPr id="73" name="Google Shape;73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765626"/>
              <a:ext cx="9144000" cy="43778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Google Shape;74;p16"/>
            <p:cNvSpPr txBox="1"/>
            <p:nvPr/>
          </p:nvSpPr>
          <p:spPr>
            <a:xfrm>
              <a:off x="2354580" y="3775865"/>
              <a:ext cx="1790700" cy="7916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75" name="Google Shape;75;p16"/>
          <p:cNvCxnSpPr/>
          <p:nvPr/>
        </p:nvCxnSpPr>
        <p:spPr>
          <a:xfrm flipH="1">
            <a:off x="342900" y="1714500"/>
            <a:ext cx="723900" cy="28575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33796"/>
            <a:ext cx="9144000" cy="456529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716280" y="1634509"/>
            <a:ext cx="3665220" cy="7916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" name="Google Shape;82;p17"/>
          <p:cNvCxnSpPr/>
          <p:nvPr/>
        </p:nvCxnSpPr>
        <p:spPr>
          <a:xfrm rot="10800000">
            <a:off x="1419226" y="1550767"/>
            <a:ext cx="484002" cy="543844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8441"/>
            <a:ext cx="9144000" cy="488661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/>
          <p:nvPr/>
        </p:nvSpPr>
        <p:spPr>
          <a:xfrm>
            <a:off x="1360968" y="637953"/>
            <a:ext cx="988827" cy="1148317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 rotWithShape="1">
          <a:blip r:embed="rId3">
            <a:alphaModFix/>
          </a:blip>
          <a:srcRect b="1551" l="0" r="0" t="0"/>
          <a:stretch/>
        </p:blipFill>
        <p:spPr>
          <a:xfrm>
            <a:off x="0" y="123301"/>
            <a:ext cx="9144000" cy="482083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/>
          <p:nvPr/>
        </p:nvSpPr>
        <p:spPr>
          <a:xfrm>
            <a:off x="1233378" y="786809"/>
            <a:ext cx="606056" cy="3923414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19"/>
          <p:cNvCxnSpPr/>
          <p:nvPr/>
        </p:nvCxnSpPr>
        <p:spPr>
          <a:xfrm flipH="1">
            <a:off x="1618807" y="2203598"/>
            <a:ext cx="723900" cy="285750"/>
          </a:xfrm>
          <a:prstGeom prst="straightConnector1">
            <a:avLst/>
          </a:prstGeom>
          <a:noFill/>
          <a:ln cap="flat" cmpd="sng" w="25400">
            <a:solidFill>
              <a:srgbClr val="92D05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96" name="Google Shape;96;p19"/>
          <p:cNvSpPr txBox="1"/>
          <p:nvPr/>
        </p:nvSpPr>
        <p:spPr>
          <a:xfrm>
            <a:off x="2342707" y="1879455"/>
            <a:ext cx="12085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 rotWithShape="1">
          <a:blip r:embed="rId3">
            <a:alphaModFix/>
          </a:blip>
          <a:srcRect b="8195" l="0" r="0" t="0"/>
          <a:stretch/>
        </p:blipFill>
        <p:spPr>
          <a:xfrm>
            <a:off x="0" y="211949"/>
            <a:ext cx="9144000" cy="471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194"/>
            <a:ext cx="9144000" cy="4861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 rotWithShape="1">
          <a:blip r:embed="rId3">
            <a:alphaModFix/>
          </a:blip>
          <a:srcRect b="1820" l="0" r="0" t="0"/>
          <a:stretch/>
        </p:blipFill>
        <p:spPr>
          <a:xfrm>
            <a:off x="0" y="131788"/>
            <a:ext cx="9144000" cy="47910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22"/>
          <p:cNvCxnSpPr/>
          <p:nvPr/>
        </p:nvCxnSpPr>
        <p:spPr>
          <a:xfrm>
            <a:off x="95693" y="1975106"/>
            <a:ext cx="765544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113" name="Google Shape;113;p22"/>
          <p:cNvCxnSpPr/>
          <p:nvPr/>
        </p:nvCxnSpPr>
        <p:spPr>
          <a:xfrm>
            <a:off x="1657793" y="2151321"/>
            <a:ext cx="765544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2020-08-11T15:36:53Z</dcterms:created>
  <dc:creator>Sandra Milena Penaranda Salazar</dc:creator>
</cp:coreProperties>
</file>