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9504ED6-4339-4D14-9311-7D7EDD79FD57}" type="datetimeFigureOut">
              <a:rPr lang="en-US" smtClean="0"/>
              <a:t>4/13/2021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1C771C4-10C3-443C-9767-F8B5CF9F533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4866755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27402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337224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98008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9504ED6-4339-4D14-9311-7D7EDD79FD57}" type="datetimeFigureOut">
              <a:rPr lang="en-US" smtClean="0"/>
              <a:t>4/13/2021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875561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504ED6-4339-4D14-9311-7D7EDD79FD57}" type="datetimeFigureOut">
              <a:rPr lang="en-US" smtClean="0"/>
              <a:t>4/13/2021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74388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504ED6-4339-4D14-9311-7D7EDD79FD57}" type="datetimeFigureOut">
              <a:rPr lang="en-US" smtClean="0"/>
              <a:t>4/13/2021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214044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504ED6-4339-4D14-9311-7D7EDD79FD57}" type="datetimeFigureOut">
              <a:rPr lang="en-US" smtClean="0"/>
              <a:t>4/13/2021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105560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04ED6-4339-4D14-9311-7D7EDD79FD57}" type="datetimeFigureOut">
              <a:rPr lang="en-US" smtClean="0"/>
              <a:t>4/13/2021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336584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504ED6-4339-4D14-9311-7D7EDD79FD57}" type="datetimeFigureOut">
              <a:rPr lang="en-US" smtClean="0"/>
              <a:t>4/13/2021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213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504ED6-4339-4D14-9311-7D7EDD79FD57}" type="datetimeFigureOut">
              <a:rPr lang="en-US" smtClean="0"/>
              <a:t>4/13/2021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87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504ED6-4339-4D14-9311-7D7EDD79FD57}" type="datetimeFigureOut">
              <a:rPr lang="en-US" smtClean="0"/>
              <a:t>4/13/2021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1C771C4-10C3-443C-9767-F8B5CF9F533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3359803"/>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897B-A867-46A2-A282-C3D32F00ADF1}"/>
              </a:ext>
            </a:extLst>
          </p:cNvPr>
          <p:cNvSpPr>
            <a:spLocks noGrp="1"/>
          </p:cNvSpPr>
          <p:nvPr>
            <p:ph type="ctrTitle"/>
          </p:nvPr>
        </p:nvSpPr>
        <p:spPr>
          <a:xfrm>
            <a:off x="1357460" y="1230197"/>
            <a:ext cx="8843740" cy="2656483"/>
          </a:xfrm>
        </p:spPr>
        <p:txBody>
          <a:bodyPr>
            <a:normAutofit/>
          </a:bodyPr>
          <a:lstStyle/>
          <a:p>
            <a:pPr algn="ct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Analysis of standard elliptic curves for the implementation of ECC Cipher in resource-constrained environments</a:t>
            </a:r>
            <a:endParaRPr lang="en-US" sz="3600" dirty="0"/>
          </a:p>
        </p:txBody>
      </p:sp>
      <p:sp>
        <p:nvSpPr>
          <p:cNvPr id="3" name="Subtitle 2">
            <a:extLst>
              <a:ext uri="{FF2B5EF4-FFF2-40B4-BE49-F238E27FC236}">
                <a16:creationId xmlns:a16="http://schemas.microsoft.com/office/drawing/2014/main" id="{62EACB97-921F-4830-B3DB-928C7A7BF09A}"/>
              </a:ext>
            </a:extLst>
          </p:cNvPr>
          <p:cNvSpPr>
            <a:spLocks noGrp="1"/>
          </p:cNvSpPr>
          <p:nvPr>
            <p:ph type="subTitle" idx="1"/>
          </p:nvPr>
        </p:nvSpPr>
        <p:spPr>
          <a:xfrm>
            <a:off x="6249971" y="4374038"/>
            <a:ext cx="4741616" cy="1253765"/>
          </a:xfrm>
        </p:spPr>
        <p:txBody>
          <a:bodyPr>
            <a:normAutofit/>
          </a:bodyPr>
          <a:lstStyle/>
          <a:p>
            <a:pPr algn="l"/>
            <a:r>
              <a:rPr lang="en-US" dirty="0"/>
              <a:t>By:</a:t>
            </a:r>
          </a:p>
          <a:p>
            <a:r>
              <a:rPr lang="en-US" dirty="0"/>
              <a:t> Jaidev Chaudhary 189301036</a:t>
            </a:r>
          </a:p>
          <a:p>
            <a:r>
              <a:rPr lang="en-US" dirty="0"/>
              <a:t>Saransh Sharma 189301164</a:t>
            </a:r>
          </a:p>
        </p:txBody>
      </p:sp>
    </p:spTree>
    <p:extLst>
      <p:ext uri="{BB962C8B-B14F-4D97-AF65-F5344CB8AC3E}">
        <p14:creationId xmlns:p14="http://schemas.microsoft.com/office/powerpoint/2010/main" val="2379083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A23A3-CD9E-47C5-A585-496B33178A8D}"/>
              </a:ext>
            </a:extLst>
          </p:cNvPr>
          <p:cNvSpPr>
            <a:spLocks noGrp="1"/>
          </p:cNvSpPr>
          <p:nvPr>
            <p:ph type="title"/>
          </p:nvPr>
        </p:nvSpPr>
        <p:spPr/>
        <p:txBody>
          <a:bodyPr>
            <a:normAutofit fontScale="90000"/>
          </a:bodyPr>
          <a:lstStyle/>
          <a:p>
            <a:r>
              <a:rPr lang="en-US" b="1" i="0" cap="all" dirty="0">
                <a:solidFill>
                  <a:schemeClr val="tx1"/>
                </a:solidFill>
                <a:effectLst/>
                <a:latin typeface="inherit"/>
              </a:rPr>
              <a:t>WHAT IS SYMMETRIC AND ASYMMETRIC KEY CRYPTOGRAPHY</a:t>
            </a:r>
            <a:r>
              <a:rPr lang="en-US" b="1" i="0" cap="all" dirty="0">
                <a:solidFill>
                  <a:schemeClr val="tx1"/>
                </a:solidFill>
                <a:effectLst/>
                <a:latin typeface="Montserrat"/>
              </a:rPr>
              <a:t>?</a:t>
            </a:r>
            <a:br>
              <a:rPr lang="en-US" b="1" i="0" cap="all" dirty="0">
                <a:solidFill>
                  <a:srgbClr val="0693E3"/>
                </a:solidFill>
                <a:effectLst/>
                <a:latin typeface="Montserrat"/>
              </a:rPr>
            </a:br>
            <a:endParaRPr lang="en-US" dirty="0"/>
          </a:p>
        </p:txBody>
      </p:sp>
      <p:sp>
        <p:nvSpPr>
          <p:cNvPr id="3" name="Content Placeholder 2">
            <a:extLst>
              <a:ext uri="{FF2B5EF4-FFF2-40B4-BE49-F238E27FC236}">
                <a16:creationId xmlns:a16="http://schemas.microsoft.com/office/drawing/2014/main" id="{AFE8A97C-637C-4186-A1B3-A4083529A64E}"/>
              </a:ext>
            </a:extLst>
          </p:cNvPr>
          <p:cNvSpPr>
            <a:spLocks noGrp="1"/>
          </p:cNvSpPr>
          <p:nvPr>
            <p:ph idx="1"/>
          </p:nvPr>
        </p:nvSpPr>
        <p:spPr/>
        <p:txBody>
          <a:bodyPr/>
          <a:lstStyle/>
          <a:p>
            <a:r>
              <a:rPr lang="en-US" b="0" i="0" dirty="0">
                <a:solidFill>
                  <a:srgbClr val="323C3E"/>
                </a:solidFill>
                <a:effectLst/>
                <a:latin typeface="Lato"/>
              </a:rPr>
              <a:t> </a:t>
            </a:r>
            <a:r>
              <a:rPr lang="en-US" sz="2400" b="0" i="0" dirty="0">
                <a:solidFill>
                  <a:srgbClr val="323C3E"/>
                </a:solidFill>
                <a:effectLst/>
                <a:latin typeface="Lato"/>
              </a:rPr>
              <a:t>In Symmetric-key encryption, the message is then encrypted using a key and with the same key, the messages can be decrypt, making it simple to use but less safe. It also needs a secure way of moving the key from one party to another.</a:t>
            </a:r>
          </a:p>
          <a:p>
            <a:pPr marL="0" indent="0">
              <a:buNone/>
            </a:pPr>
            <a:endParaRPr lang="en-US" b="0" i="0" dirty="0">
              <a:solidFill>
                <a:srgbClr val="323C3E"/>
              </a:solidFill>
              <a:effectLst/>
              <a:latin typeface="Lato"/>
            </a:endParaRPr>
          </a:p>
          <a:p>
            <a:r>
              <a:rPr lang="en-US" sz="2400" b="0" i="0" dirty="0">
                <a:solidFill>
                  <a:srgbClr val="323C3E"/>
                </a:solidFill>
                <a:effectLst/>
                <a:latin typeface="Lato"/>
              </a:rPr>
              <a:t>Asymmetric Key Encryption is for both for public and private key encryption strategy. It uses separate keys to encrypt and decrypt a message or document. It is more reliable than the symmetric key encryption method, but it is very slower.</a:t>
            </a:r>
            <a:endParaRPr lang="en-US" sz="2400" dirty="0"/>
          </a:p>
        </p:txBody>
      </p:sp>
    </p:spTree>
    <p:extLst>
      <p:ext uri="{BB962C8B-B14F-4D97-AF65-F5344CB8AC3E}">
        <p14:creationId xmlns:p14="http://schemas.microsoft.com/office/powerpoint/2010/main" val="323833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79A0-5191-4D06-92AB-064C528608F9}"/>
              </a:ext>
            </a:extLst>
          </p:cNvPr>
          <p:cNvSpPr>
            <a:spLocks noGrp="1"/>
          </p:cNvSpPr>
          <p:nvPr>
            <p:ph type="title"/>
          </p:nvPr>
        </p:nvSpPr>
        <p:spPr/>
        <p:txBody>
          <a:bodyPr/>
          <a:lstStyle/>
          <a:p>
            <a:r>
              <a:rPr lang="en-US" dirty="0"/>
              <a:t>What is Private Key and Public Key?</a:t>
            </a:r>
          </a:p>
        </p:txBody>
      </p:sp>
      <p:sp>
        <p:nvSpPr>
          <p:cNvPr id="3" name="Content Placeholder 2">
            <a:extLst>
              <a:ext uri="{FF2B5EF4-FFF2-40B4-BE49-F238E27FC236}">
                <a16:creationId xmlns:a16="http://schemas.microsoft.com/office/drawing/2014/main" id="{32AAC2E0-EFE2-461D-B5B4-5EB51CE16FAF}"/>
              </a:ext>
            </a:extLst>
          </p:cNvPr>
          <p:cNvSpPr>
            <a:spLocks noGrp="1"/>
          </p:cNvSpPr>
          <p:nvPr>
            <p:ph idx="1"/>
          </p:nvPr>
        </p:nvSpPr>
        <p:spPr/>
        <p:txBody>
          <a:bodyPr/>
          <a:lstStyle/>
          <a:p>
            <a:r>
              <a:rPr lang="en-US" b="0" i="0" dirty="0">
                <a:solidFill>
                  <a:srgbClr val="40424E"/>
                </a:solidFill>
                <a:effectLst/>
                <a:latin typeface="urw-din"/>
              </a:rPr>
              <a:t>In Private key, the same key (secret key) is used for encryption and decryption. In this key is symmetric because the only key is copy or share by another party to decrypt the cipher text. It is faster than the public key cryptography.</a:t>
            </a:r>
          </a:p>
          <a:p>
            <a:pPr marL="0" indent="0">
              <a:buNone/>
            </a:pPr>
            <a:endParaRPr lang="en-US" b="0" i="0" dirty="0">
              <a:solidFill>
                <a:srgbClr val="40424E"/>
              </a:solidFill>
              <a:effectLst/>
              <a:latin typeface="urw-din"/>
            </a:endParaRPr>
          </a:p>
          <a:p>
            <a:r>
              <a:rPr lang="en-US" b="0" i="0" dirty="0">
                <a:solidFill>
                  <a:srgbClr val="40424E"/>
                </a:solidFill>
                <a:effectLst/>
                <a:latin typeface="urw-din"/>
              </a:rPr>
              <a:t>In Public key, two keys are used one key is used for encryption and another key is used for decryption. One key (public key) is used for encrypt the plain text to convert it into cipher text and another key (private key) is used by receiver to decrypt the cipher text to read the message.</a:t>
            </a:r>
          </a:p>
        </p:txBody>
      </p:sp>
    </p:spTree>
    <p:extLst>
      <p:ext uri="{BB962C8B-B14F-4D97-AF65-F5344CB8AC3E}">
        <p14:creationId xmlns:p14="http://schemas.microsoft.com/office/powerpoint/2010/main" val="199384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35E0-0483-48D5-B13D-5871C3EE4A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49C86A-7351-47BB-AADE-9914DC23EA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0771882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439</TotalTime>
  <Words>245</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Franklin Gothic Book</vt:lpstr>
      <vt:lpstr>inherit</vt:lpstr>
      <vt:lpstr>Lato</vt:lpstr>
      <vt:lpstr>Montserrat</vt:lpstr>
      <vt:lpstr>Times New Roman</vt:lpstr>
      <vt:lpstr>urw-din</vt:lpstr>
      <vt:lpstr>Crop</vt:lpstr>
      <vt:lpstr>Analysis of standard elliptic curves for the implementation of ECC Cipher in resource-constrained environments</vt:lpstr>
      <vt:lpstr>WHAT IS SYMMETRIC AND ASYMMETRIC KEY CRYPTOGRAPHY? </vt:lpstr>
      <vt:lpstr>What is Private Key and Public Key?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standard elliptic curves for the implementation of ECC Cipher in resource-constrained environments</dc:title>
  <dc:creator>jaidev chaudhary</dc:creator>
  <cp:lastModifiedBy>jaidev chaudhary</cp:lastModifiedBy>
  <cp:revision>3</cp:revision>
  <dcterms:created xsi:type="dcterms:W3CDTF">2021-04-13T11:30:01Z</dcterms:created>
  <dcterms:modified xsi:type="dcterms:W3CDTF">2021-04-13T18:49:44Z</dcterms:modified>
</cp:coreProperties>
</file>