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0"/>
  </p:notesMasterIdLst>
  <p:sldIdLst>
    <p:sldId id="256" r:id="rId2"/>
    <p:sldId id="257" r:id="rId3"/>
    <p:sldId id="258" r:id="rId4"/>
    <p:sldId id="294" r:id="rId5"/>
    <p:sldId id="293" r:id="rId6"/>
    <p:sldId id="292" r:id="rId7"/>
    <p:sldId id="296"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98" autoAdjust="0"/>
  </p:normalViewPr>
  <p:slideViewPr>
    <p:cSldViewPr snapToGrid="0">
      <p:cViewPr varScale="1">
        <p:scale>
          <a:sx n="99" d="100"/>
          <a:sy n="99"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RSA Cipher algo and info</a:t>
            </a:r>
          </a:p>
          <a:p>
            <a:r>
              <a:rPr lang="en-US" dirty="0"/>
              <a:t>Adv &amp; </a:t>
            </a:r>
            <a:r>
              <a:rPr lang="en-US" dirty="0" err="1"/>
              <a:t>disadv</a:t>
            </a:r>
            <a:endParaRPr lang="en-US" dirty="0"/>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4</a:t>
            </a:fld>
            <a:endParaRPr lang="en-US"/>
          </a:p>
        </p:txBody>
      </p:sp>
    </p:spTree>
    <p:extLst>
      <p:ext uri="{BB962C8B-B14F-4D97-AF65-F5344CB8AC3E}">
        <p14:creationId xmlns:p14="http://schemas.microsoft.com/office/powerpoint/2010/main" val="3616774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57460" y="1230197"/>
            <a:ext cx="8843740" cy="2656483"/>
          </a:xfrm>
        </p:spPr>
        <p:txBody>
          <a:bodyPr>
            <a:norm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Analysis of standard elliptic curves for the implementation of ECC Cipher in resource-constrained environments</a:t>
            </a:r>
            <a:endParaRPr lang="en-US" sz="36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249971" y="4374038"/>
            <a:ext cx="4741616" cy="1253765"/>
          </a:xfrm>
        </p:spPr>
        <p:txBody>
          <a:bodyPr>
            <a:normAutofit/>
          </a:bodyPr>
          <a:lstStyle/>
          <a:p>
            <a:pPr algn="l"/>
            <a:r>
              <a:rPr lang="en-US" dirty="0"/>
              <a:t>By:</a:t>
            </a:r>
          </a:p>
          <a:p>
            <a:r>
              <a:rPr lang="en-US" dirty="0"/>
              <a:t> Jaidev Chaudhary 189301036</a:t>
            </a:r>
          </a:p>
          <a:p>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23A3-CD9E-47C5-A585-496B33178A8D}"/>
              </a:ext>
            </a:extLst>
          </p:cNvPr>
          <p:cNvSpPr>
            <a:spLocks noGrp="1"/>
          </p:cNvSpPr>
          <p:nvPr>
            <p:ph type="title"/>
          </p:nvPr>
        </p:nvSpPr>
        <p:spPr/>
        <p:txBody>
          <a:bodyPr>
            <a:normAutofit fontScale="90000"/>
          </a:bodyPr>
          <a:lstStyle/>
          <a:p>
            <a:r>
              <a:rPr lang="en-US" b="1" i="0" cap="all" dirty="0">
                <a:solidFill>
                  <a:schemeClr val="tx1"/>
                </a:solidFill>
                <a:effectLst/>
                <a:latin typeface="inherit"/>
              </a:rPr>
              <a:t>WHAT IS SYMMETRIC AND ASYMMETRIC KEY CRYPTOGRAPHY</a:t>
            </a:r>
            <a:r>
              <a:rPr lang="en-US" b="1" i="0" cap="all" dirty="0">
                <a:solidFill>
                  <a:schemeClr val="tx1"/>
                </a:solidFill>
                <a:effectLst/>
                <a:latin typeface="Montserrat"/>
              </a:rPr>
              <a:t>?</a:t>
            </a:r>
            <a:br>
              <a:rPr lang="en-US" b="1" i="0" cap="all" dirty="0">
                <a:solidFill>
                  <a:srgbClr val="0693E3"/>
                </a:solidFill>
                <a:effectLst/>
                <a:latin typeface="Montserrat"/>
              </a:rPr>
            </a:br>
            <a:endParaRPr lang="en-US" dirty="0"/>
          </a:p>
        </p:txBody>
      </p:sp>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lstStyle/>
          <a:p>
            <a:r>
              <a:rPr lang="en-US" b="0" i="0" dirty="0">
                <a:solidFill>
                  <a:srgbClr val="323C3E"/>
                </a:solidFill>
                <a:effectLst/>
                <a:latin typeface="Lato"/>
              </a:rPr>
              <a:t> </a:t>
            </a:r>
            <a:r>
              <a:rPr lang="en-US" sz="2400" b="0" i="0" dirty="0">
                <a:solidFill>
                  <a:srgbClr val="323C3E"/>
                </a:solidFill>
                <a:effectLst/>
                <a:latin typeface="Lato"/>
              </a:rPr>
              <a:t>In Symmetric-key encryption, the message is encrypted using a key and decrypted with the same key, making it simple to use but </a:t>
            </a:r>
            <a:r>
              <a:rPr lang="en-US" sz="2400" b="0" i="0">
                <a:solidFill>
                  <a:srgbClr val="323C3E"/>
                </a:solidFill>
                <a:effectLst/>
                <a:latin typeface="Lato"/>
              </a:rPr>
              <a:t>less secure. </a:t>
            </a:r>
            <a:r>
              <a:rPr lang="en-US" sz="2400" b="0" i="0" dirty="0">
                <a:solidFill>
                  <a:srgbClr val="323C3E"/>
                </a:solidFill>
                <a:effectLst/>
                <a:latin typeface="Lato"/>
              </a:rPr>
              <a:t>It also needs a secure way of moving the key from one party to another.</a:t>
            </a:r>
          </a:p>
          <a:p>
            <a:pPr marL="0" indent="0">
              <a:buNone/>
            </a:pPr>
            <a:endParaRPr lang="en-US" b="0" i="0" dirty="0">
              <a:solidFill>
                <a:srgbClr val="323C3E"/>
              </a:solidFill>
              <a:effectLst/>
              <a:latin typeface="Lato"/>
            </a:endParaRPr>
          </a:p>
          <a:p>
            <a:r>
              <a:rPr lang="en-US" sz="2400" b="0" i="0" dirty="0">
                <a:solidFill>
                  <a:srgbClr val="323C3E"/>
                </a:solidFill>
                <a:effectLst/>
                <a:latin typeface="Lato"/>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p:txBody>
          <a:bodyPr/>
          <a:lstStyle/>
          <a:p>
            <a:r>
              <a:rPr lang="en-US" dirty="0"/>
              <a:t>What is Private Key and Public Key?</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lstStyle/>
          <a:p>
            <a:r>
              <a:rPr lang="en-US" b="0" i="0" dirty="0">
                <a:solidFill>
                  <a:srgbClr val="40424E"/>
                </a:solidFill>
                <a:effectLst/>
                <a:latin typeface="urw-din"/>
              </a:rPr>
              <a:t>In Private key,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b="0" i="0" dirty="0">
              <a:solidFill>
                <a:srgbClr val="40424E"/>
              </a:solidFill>
              <a:effectLst/>
              <a:latin typeface="urw-din"/>
            </a:endParaRPr>
          </a:p>
          <a:p>
            <a:r>
              <a:rPr lang="en-US" b="0" i="0" dirty="0">
                <a:solidFill>
                  <a:srgbClr val="40424E"/>
                </a:solidFill>
                <a:effectLst/>
                <a:latin typeface="urw-din"/>
              </a:rPr>
              <a:t>In Public key, two keys are used, one key is used for encryption and another key is used for decryption. One key (public key) is used </a:t>
            </a:r>
            <a:r>
              <a:rPr lang="en-US" dirty="0">
                <a:solidFill>
                  <a:srgbClr val="40424E"/>
                </a:solidFill>
                <a:latin typeface="urw-din"/>
              </a:rPr>
              <a:t>to</a:t>
            </a:r>
            <a:r>
              <a:rPr lang="en-US" b="0" i="0" dirty="0">
                <a:solidFill>
                  <a:srgbClr val="40424E"/>
                </a:solidFill>
                <a:effectLst/>
                <a:latin typeface="urw-din"/>
              </a:rPr>
              <a:t> encrypt the plain text to convert it into cipher text and another key (private key) is used by receiver to decrypt the cipher text to read the message.</a:t>
            </a: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70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11844-A86A-40F8-A0B6-37BE565DBDEF}"/>
              </a:ext>
            </a:extLst>
          </p:cNvPr>
          <p:cNvSpPr txBox="1"/>
          <p:nvPr/>
        </p:nvSpPr>
        <p:spPr>
          <a:xfrm>
            <a:off x="2438401" y="2835367"/>
            <a:ext cx="5954485" cy="1200329"/>
          </a:xfrm>
          <a:prstGeom prst="rect">
            <a:avLst/>
          </a:prstGeom>
          <a:noFill/>
        </p:spPr>
        <p:txBody>
          <a:bodyPr wrap="square">
            <a:spAutoFit/>
          </a:bodyPr>
          <a:lstStyle/>
          <a:p>
            <a:r>
              <a:rPr lang="en-US" dirty="0"/>
              <a:t>ECC</a:t>
            </a:r>
          </a:p>
          <a:p>
            <a:r>
              <a:rPr lang="en-US" dirty="0"/>
              <a:t>Why is it better than RSA ?</a:t>
            </a:r>
          </a:p>
          <a:p>
            <a:endParaRPr lang="en-US" dirty="0"/>
          </a:p>
          <a:p>
            <a:r>
              <a:rPr lang="en-US" dirty="0"/>
              <a:t>1 min</a:t>
            </a:r>
          </a:p>
        </p:txBody>
      </p:sp>
    </p:spTree>
    <p:extLst>
      <p:ext uri="{BB962C8B-B14F-4D97-AF65-F5344CB8AC3E}">
        <p14:creationId xmlns:p14="http://schemas.microsoft.com/office/powerpoint/2010/main" val="37444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97616-66D9-4CAD-8AD5-70B10A9145B3}"/>
              </a:ext>
            </a:extLst>
          </p:cNvPr>
          <p:cNvSpPr txBox="1"/>
          <p:nvPr/>
        </p:nvSpPr>
        <p:spPr>
          <a:xfrm>
            <a:off x="2438401" y="2835367"/>
            <a:ext cx="5954485" cy="923330"/>
          </a:xfrm>
          <a:prstGeom prst="rect">
            <a:avLst/>
          </a:prstGeom>
          <a:noFill/>
        </p:spPr>
        <p:txBody>
          <a:bodyPr wrap="square">
            <a:spAutoFit/>
          </a:bodyPr>
          <a:lstStyle/>
          <a:p>
            <a:r>
              <a:rPr lang="en-US" dirty="0"/>
              <a:t>ECC Theory</a:t>
            </a:r>
          </a:p>
          <a:p>
            <a:endParaRPr lang="en-US" dirty="0"/>
          </a:p>
          <a:p>
            <a:r>
              <a:rPr lang="en-US" dirty="0"/>
              <a:t>1 min</a:t>
            </a:r>
          </a:p>
        </p:txBody>
      </p:sp>
    </p:spTree>
    <p:extLst>
      <p:ext uri="{BB962C8B-B14F-4D97-AF65-F5344CB8AC3E}">
        <p14:creationId xmlns:p14="http://schemas.microsoft.com/office/powerpoint/2010/main" val="96747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A2B8-C1DE-447D-AFA0-3DF4D4634FB7}"/>
              </a:ext>
            </a:extLst>
          </p:cNvPr>
          <p:cNvSpPr txBox="1"/>
          <p:nvPr/>
        </p:nvSpPr>
        <p:spPr>
          <a:xfrm>
            <a:off x="2438401" y="2835367"/>
            <a:ext cx="5954485" cy="2031325"/>
          </a:xfrm>
          <a:prstGeom prst="rect">
            <a:avLst/>
          </a:prstGeom>
          <a:noFill/>
        </p:spPr>
        <p:txBody>
          <a:bodyPr wrap="square">
            <a:spAutoFit/>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p:txBody>
      </p:sp>
    </p:spTree>
    <p:extLst>
      <p:ext uri="{BB962C8B-B14F-4D97-AF65-F5344CB8AC3E}">
        <p14:creationId xmlns:p14="http://schemas.microsoft.com/office/powerpoint/2010/main" val="83249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35E0-0483-48D5-B13D-5871C3EE4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77188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445</TotalTime>
  <Words>297</Words>
  <Application>Microsoft Office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Franklin Gothic Book</vt:lpstr>
      <vt:lpstr>inherit</vt:lpstr>
      <vt:lpstr>Lato</vt:lpstr>
      <vt:lpstr>Montserrat</vt:lpstr>
      <vt:lpstr>Times New Roman</vt:lpstr>
      <vt:lpstr>urw-din</vt:lpstr>
      <vt:lpstr>Crop</vt:lpstr>
      <vt:lpstr>Analysis of standard elliptic curves for the implementation of ECC Cipher in resource-constrained environments</vt:lpstr>
      <vt:lpstr>WHAT IS SYMMETRIC AND ASYMMETRIC KEY CRYPTOGRAPHY? </vt:lpstr>
      <vt:lpstr>What is Private Key and Public Key?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Alcatraz</cp:lastModifiedBy>
  <cp:revision>5</cp:revision>
  <dcterms:created xsi:type="dcterms:W3CDTF">2021-04-13T11:30:01Z</dcterms:created>
  <dcterms:modified xsi:type="dcterms:W3CDTF">2021-04-14T13:56:35Z</dcterms:modified>
</cp:coreProperties>
</file>