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9"/>
  </p:notesMasterIdLst>
  <p:sldIdLst>
    <p:sldId id="256" r:id="rId2"/>
    <p:sldId id="257" r:id="rId3"/>
    <p:sldId id="258" r:id="rId4"/>
    <p:sldId id="294" r:id="rId5"/>
    <p:sldId id="293" r:id="rId6"/>
    <p:sldId id="29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98"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4</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0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dirty="0">
                <a:solidFill>
                  <a:srgbClr val="40424E"/>
                </a:solidFill>
                <a:effectLst/>
              </a:rPr>
              <a:t>In </a:t>
            </a:r>
            <a:r>
              <a:rPr lang="en-US" sz="2400" b="1" i="0" dirty="0">
                <a:solidFill>
                  <a:srgbClr val="40424E"/>
                </a:solidFill>
                <a:effectLst/>
              </a:rPr>
              <a:t>Private key</a:t>
            </a:r>
            <a:r>
              <a:rPr lang="en-US" sz="2400" b="0" i="0" dirty="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dirty="0">
              <a:solidFill>
                <a:srgbClr val="40424E"/>
              </a:solidFill>
              <a:effectLst/>
            </a:endParaRPr>
          </a:p>
          <a:p>
            <a:r>
              <a:rPr lang="en-US" sz="2400" b="0" i="0" dirty="0">
                <a:solidFill>
                  <a:srgbClr val="40424E"/>
                </a:solidFill>
                <a:effectLst/>
              </a:rPr>
              <a:t>In </a:t>
            </a:r>
            <a:r>
              <a:rPr lang="en-US" sz="2400" b="1" i="0" dirty="0">
                <a:solidFill>
                  <a:srgbClr val="40424E"/>
                </a:solidFill>
                <a:effectLst/>
              </a:rPr>
              <a:t>Public key</a:t>
            </a:r>
            <a:r>
              <a:rPr lang="en-US" sz="2400" b="0" i="0" dirty="0">
                <a:solidFill>
                  <a:srgbClr val="40424E"/>
                </a:solidFill>
                <a:effectLst/>
              </a:rPr>
              <a:t>, two keys are used, one key is used for encryption and another key is used for decryption. One key (public key) is used </a:t>
            </a:r>
            <a:r>
              <a:rPr lang="en-US" sz="2400" dirty="0">
                <a:solidFill>
                  <a:srgbClr val="40424E"/>
                </a:solidFill>
              </a:rPr>
              <a:t>to</a:t>
            </a:r>
            <a:r>
              <a:rPr lang="en-US" sz="2400" b="0" i="0" dirty="0">
                <a:solidFill>
                  <a:srgbClr val="40424E"/>
                </a:solidFill>
                <a:effectLst/>
              </a:rPr>
              <a:t>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706695" y="1840946"/>
            <a:ext cx="4010296" cy="3472543"/>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400" b="1" dirty="0">
                <a:solidFill>
                  <a:srgbClr val="191B0E"/>
                </a:solidFill>
              </a:rPr>
              <a:t>y2 = x3 + ax + b</a:t>
            </a: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Tree>
    <p:extLst>
      <p:ext uri="{BB962C8B-B14F-4D97-AF65-F5344CB8AC3E}">
        <p14:creationId xmlns:p14="http://schemas.microsoft.com/office/powerpoint/2010/main" val="96747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66895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r>
              <a:rPr lang="en-US" sz="2400" dirty="0">
                <a:solidFill>
                  <a:schemeClr val="tx1">
                    <a:lumMod val="75000"/>
                    <a:lumOff val="25000"/>
                  </a:schemeClr>
                </a:solidFill>
              </a:rPr>
              <a:t> Rather than allow any value for the points on the curve, we restrict ourselves to whole numbers in a fixed range. </a:t>
            </a: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772</TotalTime>
  <Words>712</Words>
  <Application>Microsoft Office PowerPoint</Application>
  <PresentationFormat>Widescreen</PresentationFormat>
  <Paragraphs>58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Franklin Gothic Book</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8</cp:revision>
  <dcterms:created xsi:type="dcterms:W3CDTF">2021-04-13T11:30:01Z</dcterms:created>
  <dcterms:modified xsi:type="dcterms:W3CDTF">2021-04-14T21:23:29Z</dcterms:modified>
</cp:coreProperties>
</file>