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3CBEC-69CC-02CD-A7C2-5BE70E9FD3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19E330B-05D0-C3AD-8C4D-9C55A913C5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3956858-7063-A8CA-F63E-21AF450986C1}"/>
              </a:ext>
            </a:extLst>
          </p:cNvPr>
          <p:cNvSpPr>
            <a:spLocks noGrp="1"/>
          </p:cNvSpPr>
          <p:nvPr>
            <p:ph type="dt" sz="half" idx="10"/>
          </p:nvPr>
        </p:nvSpPr>
        <p:spPr/>
        <p:txBody>
          <a:bodyPr/>
          <a:lstStyle/>
          <a:p>
            <a:fld id="{5BAC4255-8365-4F4D-8264-2CC1357501E7}" type="datetimeFigureOut">
              <a:rPr lang="en-IN" smtClean="0"/>
              <a:t>02-01-2025</a:t>
            </a:fld>
            <a:endParaRPr lang="en-IN"/>
          </a:p>
        </p:txBody>
      </p:sp>
      <p:sp>
        <p:nvSpPr>
          <p:cNvPr id="5" name="Footer Placeholder 4">
            <a:extLst>
              <a:ext uri="{FF2B5EF4-FFF2-40B4-BE49-F238E27FC236}">
                <a16:creationId xmlns:a16="http://schemas.microsoft.com/office/drawing/2014/main" id="{1F5C3738-ACB6-EF2A-A9AC-62C981D15D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A46DDB-4C54-CF21-5055-1C7D91540534}"/>
              </a:ext>
            </a:extLst>
          </p:cNvPr>
          <p:cNvSpPr>
            <a:spLocks noGrp="1"/>
          </p:cNvSpPr>
          <p:nvPr>
            <p:ph type="sldNum" sz="quarter" idx="12"/>
          </p:nvPr>
        </p:nvSpPr>
        <p:spPr/>
        <p:txBody>
          <a:bodyPr/>
          <a:lstStyle/>
          <a:p>
            <a:fld id="{71E19BC7-D7D7-4D98-8ADA-B5E8884DA475}" type="slidenum">
              <a:rPr lang="en-IN" smtClean="0"/>
              <a:t>‹#›</a:t>
            </a:fld>
            <a:endParaRPr lang="en-IN"/>
          </a:p>
        </p:txBody>
      </p:sp>
    </p:spTree>
    <p:extLst>
      <p:ext uri="{BB962C8B-B14F-4D97-AF65-F5344CB8AC3E}">
        <p14:creationId xmlns:p14="http://schemas.microsoft.com/office/powerpoint/2010/main" val="187699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AFB81-10A5-E397-53FA-B86BBA380F4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8E95DC-D5EC-35AB-33B0-A79BACAA78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A3A0CC-26D5-F42B-D4F0-7A7DA8CD39F6}"/>
              </a:ext>
            </a:extLst>
          </p:cNvPr>
          <p:cNvSpPr>
            <a:spLocks noGrp="1"/>
          </p:cNvSpPr>
          <p:nvPr>
            <p:ph type="dt" sz="half" idx="10"/>
          </p:nvPr>
        </p:nvSpPr>
        <p:spPr/>
        <p:txBody>
          <a:bodyPr/>
          <a:lstStyle/>
          <a:p>
            <a:fld id="{5BAC4255-8365-4F4D-8264-2CC1357501E7}" type="datetimeFigureOut">
              <a:rPr lang="en-IN" smtClean="0"/>
              <a:t>02-01-2025</a:t>
            </a:fld>
            <a:endParaRPr lang="en-IN"/>
          </a:p>
        </p:txBody>
      </p:sp>
      <p:sp>
        <p:nvSpPr>
          <p:cNvPr id="5" name="Footer Placeholder 4">
            <a:extLst>
              <a:ext uri="{FF2B5EF4-FFF2-40B4-BE49-F238E27FC236}">
                <a16:creationId xmlns:a16="http://schemas.microsoft.com/office/drawing/2014/main" id="{E7C75A22-803B-791B-A0FC-55A8B73AD8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037214-FACA-4B02-07EB-002FC5EBC614}"/>
              </a:ext>
            </a:extLst>
          </p:cNvPr>
          <p:cNvSpPr>
            <a:spLocks noGrp="1"/>
          </p:cNvSpPr>
          <p:nvPr>
            <p:ph type="sldNum" sz="quarter" idx="12"/>
          </p:nvPr>
        </p:nvSpPr>
        <p:spPr/>
        <p:txBody>
          <a:bodyPr/>
          <a:lstStyle/>
          <a:p>
            <a:fld id="{71E19BC7-D7D7-4D98-8ADA-B5E8884DA475}" type="slidenum">
              <a:rPr lang="en-IN" smtClean="0"/>
              <a:t>‹#›</a:t>
            </a:fld>
            <a:endParaRPr lang="en-IN"/>
          </a:p>
        </p:txBody>
      </p:sp>
    </p:spTree>
    <p:extLst>
      <p:ext uri="{BB962C8B-B14F-4D97-AF65-F5344CB8AC3E}">
        <p14:creationId xmlns:p14="http://schemas.microsoft.com/office/powerpoint/2010/main" val="4021246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F4DB92-C4B2-E253-C6D3-526CCF252B9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28179D-BB8A-3AC3-A989-2876F6B366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EF3B03-8AB3-EB92-6F63-87BF441FF5BE}"/>
              </a:ext>
            </a:extLst>
          </p:cNvPr>
          <p:cNvSpPr>
            <a:spLocks noGrp="1"/>
          </p:cNvSpPr>
          <p:nvPr>
            <p:ph type="dt" sz="half" idx="10"/>
          </p:nvPr>
        </p:nvSpPr>
        <p:spPr/>
        <p:txBody>
          <a:bodyPr/>
          <a:lstStyle/>
          <a:p>
            <a:fld id="{5BAC4255-8365-4F4D-8264-2CC1357501E7}" type="datetimeFigureOut">
              <a:rPr lang="en-IN" smtClean="0"/>
              <a:t>02-01-2025</a:t>
            </a:fld>
            <a:endParaRPr lang="en-IN"/>
          </a:p>
        </p:txBody>
      </p:sp>
      <p:sp>
        <p:nvSpPr>
          <p:cNvPr id="5" name="Footer Placeholder 4">
            <a:extLst>
              <a:ext uri="{FF2B5EF4-FFF2-40B4-BE49-F238E27FC236}">
                <a16:creationId xmlns:a16="http://schemas.microsoft.com/office/drawing/2014/main" id="{9D29B5C3-ECA0-A632-5132-B05BF4B427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F58AC1-8F77-DB1E-A3F6-ECB6E817F9BE}"/>
              </a:ext>
            </a:extLst>
          </p:cNvPr>
          <p:cNvSpPr>
            <a:spLocks noGrp="1"/>
          </p:cNvSpPr>
          <p:nvPr>
            <p:ph type="sldNum" sz="quarter" idx="12"/>
          </p:nvPr>
        </p:nvSpPr>
        <p:spPr/>
        <p:txBody>
          <a:bodyPr/>
          <a:lstStyle/>
          <a:p>
            <a:fld id="{71E19BC7-D7D7-4D98-8ADA-B5E8884DA475}" type="slidenum">
              <a:rPr lang="en-IN" smtClean="0"/>
              <a:t>‹#›</a:t>
            </a:fld>
            <a:endParaRPr lang="en-IN"/>
          </a:p>
        </p:txBody>
      </p:sp>
    </p:spTree>
    <p:extLst>
      <p:ext uri="{BB962C8B-B14F-4D97-AF65-F5344CB8AC3E}">
        <p14:creationId xmlns:p14="http://schemas.microsoft.com/office/powerpoint/2010/main" val="4169171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AC0BD-26BC-C259-F3CB-9131AA5AF4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07A679-AEB8-48EE-8EFB-B8E779F4CD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5B8C37-FCD6-A5B7-A2C2-DB5BE2B91821}"/>
              </a:ext>
            </a:extLst>
          </p:cNvPr>
          <p:cNvSpPr>
            <a:spLocks noGrp="1"/>
          </p:cNvSpPr>
          <p:nvPr>
            <p:ph type="dt" sz="half" idx="10"/>
          </p:nvPr>
        </p:nvSpPr>
        <p:spPr/>
        <p:txBody>
          <a:bodyPr/>
          <a:lstStyle/>
          <a:p>
            <a:fld id="{5BAC4255-8365-4F4D-8264-2CC1357501E7}" type="datetimeFigureOut">
              <a:rPr lang="en-IN" smtClean="0"/>
              <a:t>02-01-2025</a:t>
            </a:fld>
            <a:endParaRPr lang="en-IN"/>
          </a:p>
        </p:txBody>
      </p:sp>
      <p:sp>
        <p:nvSpPr>
          <p:cNvPr id="5" name="Footer Placeholder 4">
            <a:extLst>
              <a:ext uri="{FF2B5EF4-FFF2-40B4-BE49-F238E27FC236}">
                <a16:creationId xmlns:a16="http://schemas.microsoft.com/office/drawing/2014/main" id="{1CC6AF81-9FAA-DE53-E01C-DFE6AE811A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028F7D-ADAA-DEA2-5D43-D346ECF94212}"/>
              </a:ext>
            </a:extLst>
          </p:cNvPr>
          <p:cNvSpPr>
            <a:spLocks noGrp="1"/>
          </p:cNvSpPr>
          <p:nvPr>
            <p:ph type="sldNum" sz="quarter" idx="12"/>
          </p:nvPr>
        </p:nvSpPr>
        <p:spPr/>
        <p:txBody>
          <a:bodyPr/>
          <a:lstStyle/>
          <a:p>
            <a:fld id="{71E19BC7-D7D7-4D98-8ADA-B5E8884DA475}" type="slidenum">
              <a:rPr lang="en-IN" smtClean="0"/>
              <a:t>‹#›</a:t>
            </a:fld>
            <a:endParaRPr lang="en-IN"/>
          </a:p>
        </p:txBody>
      </p:sp>
    </p:spTree>
    <p:extLst>
      <p:ext uri="{BB962C8B-B14F-4D97-AF65-F5344CB8AC3E}">
        <p14:creationId xmlns:p14="http://schemas.microsoft.com/office/powerpoint/2010/main" val="2751007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03FD7-8DF0-D717-B007-A4609FA172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87C08C5-F72D-35CB-D459-0078ABD64F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6B0FC1-8ECA-88D1-6EF5-3219B4D3BCE9}"/>
              </a:ext>
            </a:extLst>
          </p:cNvPr>
          <p:cNvSpPr>
            <a:spLocks noGrp="1"/>
          </p:cNvSpPr>
          <p:nvPr>
            <p:ph type="dt" sz="half" idx="10"/>
          </p:nvPr>
        </p:nvSpPr>
        <p:spPr/>
        <p:txBody>
          <a:bodyPr/>
          <a:lstStyle/>
          <a:p>
            <a:fld id="{5BAC4255-8365-4F4D-8264-2CC1357501E7}" type="datetimeFigureOut">
              <a:rPr lang="en-IN" smtClean="0"/>
              <a:t>02-01-2025</a:t>
            </a:fld>
            <a:endParaRPr lang="en-IN"/>
          </a:p>
        </p:txBody>
      </p:sp>
      <p:sp>
        <p:nvSpPr>
          <p:cNvPr id="5" name="Footer Placeholder 4">
            <a:extLst>
              <a:ext uri="{FF2B5EF4-FFF2-40B4-BE49-F238E27FC236}">
                <a16:creationId xmlns:a16="http://schemas.microsoft.com/office/drawing/2014/main" id="{617450D5-EE0B-DAA1-8653-379F54FBBF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FE79E4-3776-6559-57AD-D3367781836C}"/>
              </a:ext>
            </a:extLst>
          </p:cNvPr>
          <p:cNvSpPr>
            <a:spLocks noGrp="1"/>
          </p:cNvSpPr>
          <p:nvPr>
            <p:ph type="sldNum" sz="quarter" idx="12"/>
          </p:nvPr>
        </p:nvSpPr>
        <p:spPr/>
        <p:txBody>
          <a:bodyPr/>
          <a:lstStyle/>
          <a:p>
            <a:fld id="{71E19BC7-D7D7-4D98-8ADA-B5E8884DA475}" type="slidenum">
              <a:rPr lang="en-IN" smtClean="0"/>
              <a:t>‹#›</a:t>
            </a:fld>
            <a:endParaRPr lang="en-IN"/>
          </a:p>
        </p:txBody>
      </p:sp>
    </p:spTree>
    <p:extLst>
      <p:ext uri="{BB962C8B-B14F-4D97-AF65-F5344CB8AC3E}">
        <p14:creationId xmlns:p14="http://schemas.microsoft.com/office/powerpoint/2010/main" val="442703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FF64A-64ED-7166-F2C5-14142AEA69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A3A2F8-722C-B21B-5E89-3F02510CB8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E3D13BF-9725-8F12-5E71-19334E0641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20670EF-FB08-5E38-B01A-FA93869F23AF}"/>
              </a:ext>
            </a:extLst>
          </p:cNvPr>
          <p:cNvSpPr>
            <a:spLocks noGrp="1"/>
          </p:cNvSpPr>
          <p:nvPr>
            <p:ph type="dt" sz="half" idx="10"/>
          </p:nvPr>
        </p:nvSpPr>
        <p:spPr/>
        <p:txBody>
          <a:bodyPr/>
          <a:lstStyle/>
          <a:p>
            <a:fld id="{5BAC4255-8365-4F4D-8264-2CC1357501E7}" type="datetimeFigureOut">
              <a:rPr lang="en-IN" smtClean="0"/>
              <a:t>02-01-2025</a:t>
            </a:fld>
            <a:endParaRPr lang="en-IN"/>
          </a:p>
        </p:txBody>
      </p:sp>
      <p:sp>
        <p:nvSpPr>
          <p:cNvPr id="6" name="Footer Placeholder 5">
            <a:extLst>
              <a:ext uri="{FF2B5EF4-FFF2-40B4-BE49-F238E27FC236}">
                <a16:creationId xmlns:a16="http://schemas.microsoft.com/office/drawing/2014/main" id="{02FA71B7-05C6-EB7F-7D52-4D32570DAC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BD392C-6492-FBC5-4A95-A6EF94F91EB0}"/>
              </a:ext>
            </a:extLst>
          </p:cNvPr>
          <p:cNvSpPr>
            <a:spLocks noGrp="1"/>
          </p:cNvSpPr>
          <p:nvPr>
            <p:ph type="sldNum" sz="quarter" idx="12"/>
          </p:nvPr>
        </p:nvSpPr>
        <p:spPr/>
        <p:txBody>
          <a:bodyPr/>
          <a:lstStyle/>
          <a:p>
            <a:fld id="{71E19BC7-D7D7-4D98-8ADA-B5E8884DA475}" type="slidenum">
              <a:rPr lang="en-IN" smtClean="0"/>
              <a:t>‹#›</a:t>
            </a:fld>
            <a:endParaRPr lang="en-IN"/>
          </a:p>
        </p:txBody>
      </p:sp>
    </p:spTree>
    <p:extLst>
      <p:ext uri="{BB962C8B-B14F-4D97-AF65-F5344CB8AC3E}">
        <p14:creationId xmlns:p14="http://schemas.microsoft.com/office/powerpoint/2010/main" val="3214750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CFE45-C150-4EE3-8778-1AC509188DA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AE7366-8651-98E8-06E9-02A5745BE3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3BB39E-5418-ACE1-7E20-9903CCC634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0FB0D58-D73A-AED0-AB51-428218DB5D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3ED0FA-5B71-CE35-5B7D-74BEE405B2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75BE086-1626-8601-BDCC-0896F445B8A2}"/>
              </a:ext>
            </a:extLst>
          </p:cNvPr>
          <p:cNvSpPr>
            <a:spLocks noGrp="1"/>
          </p:cNvSpPr>
          <p:nvPr>
            <p:ph type="dt" sz="half" idx="10"/>
          </p:nvPr>
        </p:nvSpPr>
        <p:spPr/>
        <p:txBody>
          <a:bodyPr/>
          <a:lstStyle/>
          <a:p>
            <a:fld id="{5BAC4255-8365-4F4D-8264-2CC1357501E7}" type="datetimeFigureOut">
              <a:rPr lang="en-IN" smtClean="0"/>
              <a:t>02-01-2025</a:t>
            </a:fld>
            <a:endParaRPr lang="en-IN"/>
          </a:p>
        </p:txBody>
      </p:sp>
      <p:sp>
        <p:nvSpPr>
          <p:cNvPr id="8" name="Footer Placeholder 7">
            <a:extLst>
              <a:ext uri="{FF2B5EF4-FFF2-40B4-BE49-F238E27FC236}">
                <a16:creationId xmlns:a16="http://schemas.microsoft.com/office/drawing/2014/main" id="{3AF1C780-CFA9-B870-A067-07C952F5FFC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4427AD2-C80D-9CA3-86A5-37DE0F9207A5}"/>
              </a:ext>
            </a:extLst>
          </p:cNvPr>
          <p:cNvSpPr>
            <a:spLocks noGrp="1"/>
          </p:cNvSpPr>
          <p:nvPr>
            <p:ph type="sldNum" sz="quarter" idx="12"/>
          </p:nvPr>
        </p:nvSpPr>
        <p:spPr/>
        <p:txBody>
          <a:bodyPr/>
          <a:lstStyle/>
          <a:p>
            <a:fld id="{71E19BC7-D7D7-4D98-8ADA-B5E8884DA475}" type="slidenum">
              <a:rPr lang="en-IN" smtClean="0"/>
              <a:t>‹#›</a:t>
            </a:fld>
            <a:endParaRPr lang="en-IN"/>
          </a:p>
        </p:txBody>
      </p:sp>
    </p:spTree>
    <p:extLst>
      <p:ext uri="{BB962C8B-B14F-4D97-AF65-F5344CB8AC3E}">
        <p14:creationId xmlns:p14="http://schemas.microsoft.com/office/powerpoint/2010/main" val="3183848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52F29-C7BF-168F-F00C-6CE1C534C29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8043DC7-648B-2B18-171F-46F95769EC77}"/>
              </a:ext>
            </a:extLst>
          </p:cNvPr>
          <p:cNvSpPr>
            <a:spLocks noGrp="1"/>
          </p:cNvSpPr>
          <p:nvPr>
            <p:ph type="dt" sz="half" idx="10"/>
          </p:nvPr>
        </p:nvSpPr>
        <p:spPr/>
        <p:txBody>
          <a:bodyPr/>
          <a:lstStyle/>
          <a:p>
            <a:fld id="{5BAC4255-8365-4F4D-8264-2CC1357501E7}" type="datetimeFigureOut">
              <a:rPr lang="en-IN" smtClean="0"/>
              <a:t>02-01-2025</a:t>
            </a:fld>
            <a:endParaRPr lang="en-IN"/>
          </a:p>
        </p:txBody>
      </p:sp>
      <p:sp>
        <p:nvSpPr>
          <p:cNvPr id="4" name="Footer Placeholder 3">
            <a:extLst>
              <a:ext uri="{FF2B5EF4-FFF2-40B4-BE49-F238E27FC236}">
                <a16:creationId xmlns:a16="http://schemas.microsoft.com/office/drawing/2014/main" id="{ED7230F1-4A56-E091-E619-22984B72514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0A8F6B2-9C35-9CC0-0E86-42A22AA51DB1}"/>
              </a:ext>
            </a:extLst>
          </p:cNvPr>
          <p:cNvSpPr>
            <a:spLocks noGrp="1"/>
          </p:cNvSpPr>
          <p:nvPr>
            <p:ph type="sldNum" sz="quarter" idx="12"/>
          </p:nvPr>
        </p:nvSpPr>
        <p:spPr/>
        <p:txBody>
          <a:bodyPr/>
          <a:lstStyle/>
          <a:p>
            <a:fld id="{71E19BC7-D7D7-4D98-8ADA-B5E8884DA475}" type="slidenum">
              <a:rPr lang="en-IN" smtClean="0"/>
              <a:t>‹#›</a:t>
            </a:fld>
            <a:endParaRPr lang="en-IN"/>
          </a:p>
        </p:txBody>
      </p:sp>
    </p:spTree>
    <p:extLst>
      <p:ext uri="{BB962C8B-B14F-4D97-AF65-F5344CB8AC3E}">
        <p14:creationId xmlns:p14="http://schemas.microsoft.com/office/powerpoint/2010/main" val="3031694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AF4CCA-7AB3-515D-851A-A524AF476F22}"/>
              </a:ext>
            </a:extLst>
          </p:cNvPr>
          <p:cNvSpPr>
            <a:spLocks noGrp="1"/>
          </p:cNvSpPr>
          <p:nvPr>
            <p:ph type="dt" sz="half" idx="10"/>
          </p:nvPr>
        </p:nvSpPr>
        <p:spPr/>
        <p:txBody>
          <a:bodyPr/>
          <a:lstStyle/>
          <a:p>
            <a:fld id="{5BAC4255-8365-4F4D-8264-2CC1357501E7}" type="datetimeFigureOut">
              <a:rPr lang="en-IN" smtClean="0"/>
              <a:t>02-01-2025</a:t>
            </a:fld>
            <a:endParaRPr lang="en-IN"/>
          </a:p>
        </p:txBody>
      </p:sp>
      <p:sp>
        <p:nvSpPr>
          <p:cNvPr id="3" name="Footer Placeholder 2">
            <a:extLst>
              <a:ext uri="{FF2B5EF4-FFF2-40B4-BE49-F238E27FC236}">
                <a16:creationId xmlns:a16="http://schemas.microsoft.com/office/drawing/2014/main" id="{0743E200-82DE-A2D1-C48B-FD8D9114CE4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E18F6AF-09A0-901D-F93E-11DA0DFA51FC}"/>
              </a:ext>
            </a:extLst>
          </p:cNvPr>
          <p:cNvSpPr>
            <a:spLocks noGrp="1"/>
          </p:cNvSpPr>
          <p:nvPr>
            <p:ph type="sldNum" sz="quarter" idx="12"/>
          </p:nvPr>
        </p:nvSpPr>
        <p:spPr/>
        <p:txBody>
          <a:bodyPr/>
          <a:lstStyle/>
          <a:p>
            <a:fld id="{71E19BC7-D7D7-4D98-8ADA-B5E8884DA475}" type="slidenum">
              <a:rPr lang="en-IN" smtClean="0"/>
              <a:t>‹#›</a:t>
            </a:fld>
            <a:endParaRPr lang="en-IN"/>
          </a:p>
        </p:txBody>
      </p:sp>
    </p:spTree>
    <p:extLst>
      <p:ext uri="{BB962C8B-B14F-4D97-AF65-F5344CB8AC3E}">
        <p14:creationId xmlns:p14="http://schemas.microsoft.com/office/powerpoint/2010/main" val="2486915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658DF-3AB7-7D5C-CDF9-23AEF03829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18473CF-DA5B-6ED7-E634-AFA73E3984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C5EA3EC-D60E-F973-E180-C855CB9F28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526F48-F676-3C50-A79B-4D6564D73336}"/>
              </a:ext>
            </a:extLst>
          </p:cNvPr>
          <p:cNvSpPr>
            <a:spLocks noGrp="1"/>
          </p:cNvSpPr>
          <p:nvPr>
            <p:ph type="dt" sz="half" idx="10"/>
          </p:nvPr>
        </p:nvSpPr>
        <p:spPr/>
        <p:txBody>
          <a:bodyPr/>
          <a:lstStyle/>
          <a:p>
            <a:fld id="{5BAC4255-8365-4F4D-8264-2CC1357501E7}" type="datetimeFigureOut">
              <a:rPr lang="en-IN" smtClean="0"/>
              <a:t>02-01-2025</a:t>
            </a:fld>
            <a:endParaRPr lang="en-IN"/>
          </a:p>
        </p:txBody>
      </p:sp>
      <p:sp>
        <p:nvSpPr>
          <p:cNvPr id="6" name="Footer Placeholder 5">
            <a:extLst>
              <a:ext uri="{FF2B5EF4-FFF2-40B4-BE49-F238E27FC236}">
                <a16:creationId xmlns:a16="http://schemas.microsoft.com/office/drawing/2014/main" id="{880350BC-924A-BC86-C8E5-2471972B3E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DA00BE-A620-244D-7201-F289847C34B1}"/>
              </a:ext>
            </a:extLst>
          </p:cNvPr>
          <p:cNvSpPr>
            <a:spLocks noGrp="1"/>
          </p:cNvSpPr>
          <p:nvPr>
            <p:ph type="sldNum" sz="quarter" idx="12"/>
          </p:nvPr>
        </p:nvSpPr>
        <p:spPr/>
        <p:txBody>
          <a:bodyPr/>
          <a:lstStyle/>
          <a:p>
            <a:fld id="{71E19BC7-D7D7-4D98-8ADA-B5E8884DA475}" type="slidenum">
              <a:rPr lang="en-IN" smtClean="0"/>
              <a:t>‹#›</a:t>
            </a:fld>
            <a:endParaRPr lang="en-IN"/>
          </a:p>
        </p:txBody>
      </p:sp>
    </p:spTree>
    <p:extLst>
      <p:ext uri="{BB962C8B-B14F-4D97-AF65-F5344CB8AC3E}">
        <p14:creationId xmlns:p14="http://schemas.microsoft.com/office/powerpoint/2010/main" val="3734911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663E6-8404-A08C-2CF5-5B9F9707EC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11AFF00-7EEB-ADC4-B7F1-09BCF22BDB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55CC436-A9A1-1E33-E3D0-BE2D0E81CB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0111F8-FCBC-2218-F789-A5BD8AD4D3C4}"/>
              </a:ext>
            </a:extLst>
          </p:cNvPr>
          <p:cNvSpPr>
            <a:spLocks noGrp="1"/>
          </p:cNvSpPr>
          <p:nvPr>
            <p:ph type="dt" sz="half" idx="10"/>
          </p:nvPr>
        </p:nvSpPr>
        <p:spPr/>
        <p:txBody>
          <a:bodyPr/>
          <a:lstStyle/>
          <a:p>
            <a:fld id="{5BAC4255-8365-4F4D-8264-2CC1357501E7}" type="datetimeFigureOut">
              <a:rPr lang="en-IN" smtClean="0"/>
              <a:t>02-01-2025</a:t>
            </a:fld>
            <a:endParaRPr lang="en-IN"/>
          </a:p>
        </p:txBody>
      </p:sp>
      <p:sp>
        <p:nvSpPr>
          <p:cNvPr id="6" name="Footer Placeholder 5">
            <a:extLst>
              <a:ext uri="{FF2B5EF4-FFF2-40B4-BE49-F238E27FC236}">
                <a16:creationId xmlns:a16="http://schemas.microsoft.com/office/drawing/2014/main" id="{80556066-7780-0514-402D-397C811528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36A930-B799-313A-734F-E5A69A43D5F2}"/>
              </a:ext>
            </a:extLst>
          </p:cNvPr>
          <p:cNvSpPr>
            <a:spLocks noGrp="1"/>
          </p:cNvSpPr>
          <p:nvPr>
            <p:ph type="sldNum" sz="quarter" idx="12"/>
          </p:nvPr>
        </p:nvSpPr>
        <p:spPr/>
        <p:txBody>
          <a:bodyPr/>
          <a:lstStyle/>
          <a:p>
            <a:fld id="{71E19BC7-D7D7-4D98-8ADA-B5E8884DA475}" type="slidenum">
              <a:rPr lang="en-IN" smtClean="0"/>
              <a:t>‹#›</a:t>
            </a:fld>
            <a:endParaRPr lang="en-IN"/>
          </a:p>
        </p:txBody>
      </p:sp>
    </p:spTree>
    <p:extLst>
      <p:ext uri="{BB962C8B-B14F-4D97-AF65-F5344CB8AC3E}">
        <p14:creationId xmlns:p14="http://schemas.microsoft.com/office/powerpoint/2010/main" val="2796863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54CA2D-8310-907D-EA14-B91001CFD3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78F22C-7F2E-83C6-AADC-F54F593466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C95E17-2B17-4B17-1FCD-34036723B5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AC4255-8365-4F4D-8264-2CC1357501E7}" type="datetimeFigureOut">
              <a:rPr lang="en-IN" smtClean="0"/>
              <a:t>02-01-2025</a:t>
            </a:fld>
            <a:endParaRPr lang="en-IN"/>
          </a:p>
        </p:txBody>
      </p:sp>
      <p:sp>
        <p:nvSpPr>
          <p:cNvPr id="5" name="Footer Placeholder 4">
            <a:extLst>
              <a:ext uri="{FF2B5EF4-FFF2-40B4-BE49-F238E27FC236}">
                <a16:creationId xmlns:a16="http://schemas.microsoft.com/office/drawing/2014/main" id="{78FD1C1B-DBFB-CE74-CDAB-2AE94DC673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7F95419-24A2-E91F-72C7-0E9F144484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E19BC7-D7D7-4D98-8ADA-B5E8884DA475}" type="slidenum">
              <a:rPr lang="en-IN" smtClean="0"/>
              <a:t>‹#›</a:t>
            </a:fld>
            <a:endParaRPr lang="en-IN"/>
          </a:p>
        </p:txBody>
      </p:sp>
    </p:spTree>
    <p:extLst>
      <p:ext uri="{BB962C8B-B14F-4D97-AF65-F5344CB8AC3E}">
        <p14:creationId xmlns:p14="http://schemas.microsoft.com/office/powerpoint/2010/main" val="63459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699BB-4331-DB39-D92D-A3E320C55B5D}"/>
              </a:ext>
            </a:extLst>
          </p:cNvPr>
          <p:cNvSpPr>
            <a:spLocks noGrp="1"/>
          </p:cNvSpPr>
          <p:nvPr>
            <p:ph type="ctrTitle"/>
          </p:nvPr>
        </p:nvSpPr>
        <p:spPr>
          <a:xfrm>
            <a:off x="1524000" y="2469900"/>
            <a:ext cx="9144000" cy="2387600"/>
          </a:xfrm>
        </p:spPr>
        <p:txBody>
          <a:bodyPr>
            <a:normAutofit fontScale="90000"/>
          </a:bodyPr>
          <a:lstStyle/>
          <a:p>
            <a:r>
              <a:rPr lang="en-IN" sz="1800" b="1" i="0" u="none" strike="noStrike" dirty="0">
                <a:solidFill>
                  <a:srgbClr val="000000"/>
                </a:solidFill>
                <a:effectLst/>
                <a:latin typeface="+mn-lt"/>
              </a:rPr>
              <a:t>Annuity IITGN Capstone Winter Projects</a:t>
            </a:r>
            <a:br>
              <a:rPr lang="en-IN" sz="1800" b="1" i="0" u="none" strike="noStrike" dirty="0">
                <a:solidFill>
                  <a:srgbClr val="000000"/>
                </a:solidFill>
                <a:effectLst/>
                <a:latin typeface="+mn-lt"/>
              </a:rPr>
            </a:br>
            <a:br>
              <a:rPr lang="en-IN" b="0" dirty="0">
                <a:effectLst/>
                <a:latin typeface="+mn-lt"/>
              </a:rPr>
            </a:br>
            <a:r>
              <a:rPr lang="en-IN" b="1" dirty="0">
                <a:solidFill>
                  <a:srgbClr val="569CD6"/>
                </a:solidFill>
                <a:effectLst/>
                <a:latin typeface="+mn-lt"/>
              </a:rPr>
              <a:t>Algorithmic Trading Strategy Development</a:t>
            </a:r>
            <a:br>
              <a:rPr lang="en-IN" dirty="0">
                <a:latin typeface="+mn-lt"/>
              </a:rPr>
            </a:br>
            <a:endParaRPr lang="en-IN" dirty="0">
              <a:latin typeface="+mn-lt"/>
            </a:endParaRPr>
          </a:p>
        </p:txBody>
      </p:sp>
      <p:sp>
        <p:nvSpPr>
          <p:cNvPr id="3" name="Subtitle 2">
            <a:extLst>
              <a:ext uri="{FF2B5EF4-FFF2-40B4-BE49-F238E27FC236}">
                <a16:creationId xmlns:a16="http://schemas.microsoft.com/office/drawing/2014/main" id="{65E72D0B-93BA-F82E-E6CD-E41C9488AD69}"/>
              </a:ext>
            </a:extLst>
          </p:cNvPr>
          <p:cNvSpPr>
            <a:spLocks noGrp="1"/>
          </p:cNvSpPr>
          <p:nvPr>
            <p:ph type="subTitle" idx="1"/>
          </p:nvPr>
        </p:nvSpPr>
        <p:spPr>
          <a:xfrm>
            <a:off x="1524000" y="4676859"/>
            <a:ext cx="9144000" cy="1655762"/>
          </a:xfrm>
        </p:spPr>
        <p:txBody>
          <a:bodyPr/>
          <a:lstStyle/>
          <a:p>
            <a:r>
              <a:rPr lang="en-IN" dirty="0"/>
              <a:t>Jaidev Sanjay Khalane</a:t>
            </a:r>
          </a:p>
        </p:txBody>
      </p:sp>
    </p:spTree>
    <p:extLst>
      <p:ext uri="{BB962C8B-B14F-4D97-AF65-F5344CB8AC3E}">
        <p14:creationId xmlns:p14="http://schemas.microsoft.com/office/powerpoint/2010/main" val="2456131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926C0-FC0E-5FF9-4967-FBF4662443D2}"/>
              </a:ext>
            </a:extLst>
          </p:cNvPr>
          <p:cNvSpPr>
            <a:spLocks noGrp="1"/>
          </p:cNvSpPr>
          <p:nvPr>
            <p:ph type="title"/>
          </p:nvPr>
        </p:nvSpPr>
        <p:spPr/>
        <p:txBody>
          <a:bodyPr/>
          <a:lstStyle/>
          <a:p>
            <a:pPr algn="ctr"/>
            <a:r>
              <a:rPr lang="en-US" dirty="0"/>
              <a:t>Step 5: Evaluation and Refinement - EACS</a:t>
            </a:r>
            <a:endParaRPr lang="en-IN" dirty="0"/>
          </a:p>
        </p:txBody>
      </p:sp>
      <p:pic>
        <p:nvPicPr>
          <p:cNvPr id="5" name="Content Placeholder 4">
            <a:extLst>
              <a:ext uri="{FF2B5EF4-FFF2-40B4-BE49-F238E27FC236}">
                <a16:creationId xmlns:a16="http://schemas.microsoft.com/office/drawing/2014/main" id="{F1958F85-5C90-560A-D20E-E4E1CB471967}"/>
              </a:ext>
            </a:extLst>
          </p:cNvPr>
          <p:cNvPicPr>
            <a:picLocks noGrp="1" noChangeAspect="1"/>
          </p:cNvPicPr>
          <p:nvPr>
            <p:ph idx="1"/>
          </p:nvPr>
        </p:nvPicPr>
        <p:blipFill>
          <a:blip r:embed="rId2"/>
          <a:stretch>
            <a:fillRect/>
          </a:stretch>
        </p:blipFill>
        <p:spPr>
          <a:xfrm>
            <a:off x="838200" y="2788552"/>
            <a:ext cx="10515600" cy="2425484"/>
          </a:xfrm>
        </p:spPr>
      </p:pic>
    </p:spTree>
    <p:extLst>
      <p:ext uri="{BB962C8B-B14F-4D97-AF65-F5344CB8AC3E}">
        <p14:creationId xmlns:p14="http://schemas.microsoft.com/office/powerpoint/2010/main" val="907215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B6211-9F0B-5CF6-B3EE-5BDC19914EB5}"/>
              </a:ext>
            </a:extLst>
          </p:cNvPr>
          <p:cNvSpPr>
            <a:spLocks noGrp="1"/>
          </p:cNvSpPr>
          <p:nvPr>
            <p:ph type="title"/>
          </p:nvPr>
        </p:nvSpPr>
        <p:spPr/>
        <p:txBody>
          <a:bodyPr/>
          <a:lstStyle/>
          <a:p>
            <a:r>
              <a:rPr lang="en-US" dirty="0"/>
              <a:t>Step 5: Evaluation and Refinement - MACD</a:t>
            </a:r>
            <a:endParaRPr lang="en-IN" dirty="0"/>
          </a:p>
        </p:txBody>
      </p:sp>
      <p:pic>
        <p:nvPicPr>
          <p:cNvPr id="5" name="Content Placeholder 4">
            <a:extLst>
              <a:ext uri="{FF2B5EF4-FFF2-40B4-BE49-F238E27FC236}">
                <a16:creationId xmlns:a16="http://schemas.microsoft.com/office/drawing/2014/main" id="{35FA18A9-9A0E-50EF-1C47-EF9C850CB3CB}"/>
              </a:ext>
            </a:extLst>
          </p:cNvPr>
          <p:cNvPicPr>
            <a:picLocks noGrp="1" noChangeAspect="1"/>
          </p:cNvPicPr>
          <p:nvPr>
            <p:ph idx="1"/>
          </p:nvPr>
        </p:nvPicPr>
        <p:blipFill>
          <a:blip r:embed="rId2"/>
          <a:stretch>
            <a:fillRect/>
          </a:stretch>
        </p:blipFill>
        <p:spPr>
          <a:xfrm>
            <a:off x="838200" y="2784104"/>
            <a:ext cx="10515600" cy="2434380"/>
          </a:xfrm>
        </p:spPr>
      </p:pic>
    </p:spTree>
    <p:extLst>
      <p:ext uri="{BB962C8B-B14F-4D97-AF65-F5344CB8AC3E}">
        <p14:creationId xmlns:p14="http://schemas.microsoft.com/office/powerpoint/2010/main" val="1769432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93839-6566-CDE6-F5A5-8DEA044AA8F7}"/>
              </a:ext>
            </a:extLst>
          </p:cNvPr>
          <p:cNvSpPr>
            <a:spLocks noGrp="1"/>
          </p:cNvSpPr>
          <p:nvPr>
            <p:ph type="title"/>
          </p:nvPr>
        </p:nvSpPr>
        <p:spPr/>
        <p:txBody>
          <a:bodyPr/>
          <a:lstStyle/>
          <a:p>
            <a:pPr algn="ctr"/>
            <a:r>
              <a:rPr lang="en-IN" dirty="0"/>
              <a:t>Overall Mean Returns</a:t>
            </a:r>
          </a:p>
        </p:txBody>
      </p:sp>
      <p:pic>
        <p:nvPicPr>
          <p:cNvPr id="5" name="Content Placeholder 4">
            <a:extLst>
              <a:ext uri="{FF2B5EF4-FFF2-40B4-BE49-F238E27FC236}">
                <a16:creationId xmlns:a16="http://schemas.microsoft.com/office/drawing/2014/main" id="{CC62823E-49C4-470D-7FF0-06076BA202A2}"/>
              </a:ext>
            </a:extLst>
          </p:cNvPr>
          <p:cNvPicPr>
            <a:picLocks noGrp="1" noChangeAspect="1"/>
          </p:cNvPicPr>
          <p:nvPr>
            <p:ph idx="1"/>
          </p:nvPr>
        </p:nvPicPr>
        <p:blipFill>
          <a:blip r:embed="rId2"/>
          <a:stretch>
            <a:fillRect/>
          </a:stretch>
        </p:blipFill>
        <p:spPr>
          <a:xfrm>
            <a:off x="1249474" y="3365336"/>
            <a:ext cx="9693052" cy="1178162"/>
          </a:xfrm>
        </p:spPr>
      </p:pic>
    </p:spTree>
    <p:extLst>
      <p:ext uri="{BB962C8B-B14F-4D97-AF65-F5344CB8AC3E}">
        <p14:creationId xmlns:p14="http://schemas.microsoft.com/office/powerpoint/2010/main" val="298134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1E9E2-1BD4-BAF7-0DCA-B5B4623C4AD3}"/>
              </a:ext>
            </a:extLst>
          </p:cNvPr>
          <p:cNvSpPr>
            <a:spLocks noGrp="1"/>
          </p:cNvSpPr>
          <p:nvPr>
            <p:ph type="title"/>
          </p:nvPr>
        </p:nvSpPr>
        <p:spPr/>
        <p:txBody>
          <a:bodyPr/>
          <a:lstStyle/>
          <a:p>
            <a:pPr algn="ctr"/>
            <a:r>
              <a:rPr lang="en-IN" dirty="0"/>
              <a:t>Step 6: Final Implementation</a:t>
            </a:r>
          </a:p>
        </p:txBody>
      </p:sp>
      <p:pic>
        <p:nvPicPr>
          <p:cNvPr id="5" name="Content Placeholder 4">
            <a:extLst>
              <a:ext uri="{FF2B5EF4-FFF2-40B4-BE49-F238E27FC236}">
                <a16:creationId xmlns:a16="http://schemas.microsoft.com/office/drawing/2014/main" id="{413C83E2-55B0-A8DF-0FE3-465F47A336D7}"/>
              </a:ext>
            </a:extLst>
          </p:cNvPr>
          <p:cNvPicPr>
            <a:picLocks noGrp="1" noChangeAspect="1"/>
          </p:cNvPicPr>
          <p:nvPr>
            <p:ph idx="1"/>
          </p:nvPr>
        </p:nvPicPr>
        <p:blipFill>
          <a:blip r:embed="rId2"/>
          <a:stretch>
            <a:fillRect/>
          </a:stretch>
        </p:blipFill>
        <p:spPr>
          <a:xfrm>
            <a:off x="3690602" y="2791450"/>
            <a:ext cx="4810796" cy="2419688"/>
          </a:xfrm>
        </p:spPr>
      </p:pic>
    </p:spTree>
    <p:extLst>
      <p:ext uri="{BB962C8B-B14F-4D97-AF65-F5344CB8AC3E}">
        <p14:creationId xmlns:p14="http://schemas.microsoft.com/office/powerpoint/2010/main" val="3161777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87B19-63D9-0664-A540-074755F7A5D4}"/>
              </a:ext>
            </a:extLst>
          </p:cNvPr>
          <p:cNvSpPr>
            <a:spLocks noGrp="1"/>
          </p:cNvSpPr>
          <p:nvPr>
            <p:ph type="title"/>
          </p:nvPr>
        </p:nvSpPr>
        <p:spPr/>
        <p:txBody>
          <a:bodyPr/>
          <a:lstStyle/>
          <a:p>
            <a:pPr algn="ctr"/>
            <a:r>
              <a:rPr lang="en-IN" dirty="0"/>
              <a:t>Step 1: Market Data Analysis</a:t>
            </a:r>
          </a:p>
        </p:txBody>
      </p:sp>
      <p:pic>
        <p:nvPicPr>
          <p:cNvPr id="5" name="Content Placeholder 4">
            <a:extLst>
              <a:ext uri="{FF2B5EF4-FFF2-40B4-BE49-F238E27FC236}">
                <a16:creationId xmlns:a16="http://schemas.microsoft.com/office/drawing/2014/main" id="{C257FAE0-750F-CBCF-7527-5F42C3278A7A}"/>
              </a:ext>
            </a:extLst>
          </p:cNvPr>
          <p:cNvPicPr>
            <a:picLocks noGrp="1" noChangeAspect="1"/>
          </p:cNvPicPr>
          <p:nvPr>
            <p:ph idx="1"/>
          </p:nvPr>
        </p:nvPicPr>
        <p:blipFill>
          <a:blip r:embed="rId2"/>
          <a:stretch>
            <a:fillRect/>
          </a:stretch>
        </p:blipFill>
        <p:spPr>
          <a:xfrm>
            <a:off x="3920331" y="1825625"/>
            <a:ext cx="4351338" cy="4351338"/>
          </a:xfrm>
        </p:spPr>
      </p:pic>
    </p:spTree>
    <p:extLst>
      <p:ext uri="{BB962C8B-B14F-4D97-AF65-F5344CB8AC3E}">
        <p14:creationId xmlns:p14="http://schemas.microsoft.com/office/powerpoint/2010/main" val="2385090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079BE-B514-D6B0-93DD-2A69B46B9165}"/>
              </a:ext>
            </a:extLst>
          </p:cNvPr>
          <p:cNvSpPr>
            <a:spLocks noGrp="1"/>
          </p:cNvSpPr>
          <p:nvPr>
            <p:ph type="title"/>
          </p:nvPr>
        </p:nvSpPr>
        <p:spPr/>
        <p:txBody>
          <a:bodyPr/>
          <a:lstStyle/>
          <a:p>
            <a:pPr algn="ctr"/>
            <a:r>
              <a:rPr lang="en-IN" dirty="0"/>
              <a:t>Step 2: Strategy Development</a:t>
            </a:r>
            <a:br>
              <a:rPr lang="en-IN" dirty="0"/>
            </a:br>
            <a:endParaRPr lang="en-IN" dirty="0"/>
          </a:p>
        </p:txBody>
      </p:sp>
      <p:sp>
        <p:nvSpPr>
          <p:cNvPr id="3" name="Content Placeholder 2">
            <a:extLst>
              <a:ext uri="{FF2B5EF4-FFF2-40B4-BE49-F238E27FC236}">
                <a16:creationId xmlns:a16="http://schemas.microsoft.com/office/drawing/2014/main" id="{C0BC678B-0DDA-595E-DC1E-118C526E73D9}"/>
              </a:ext>
            </a:extLst>
          </p:cNvPr>
          <p:cNvSpPr>
            <a:spLocks noGrp="1"/>
          </p:cNvSpPr>
          <p:nvPr>
            <p:ph idx="1"/>
          </p:nvPr>
        </p:nvSpPr>
        <p:spPr/>
        <p:txBody>
          <a:bodyPr>
            <a:normAutofit fontScale="77500" lnSpcReduction="20000"/>
          </a:bodyPr>
          <a:lstStyle/>
          <a:p>
            <a:pPr marL="514350" indent="-514350">
              <a:buFont typeface="+mj-lt"/>
              <a:buAutoNum type="arabicPeriod"/>
            </a:pPr>
            <a:r>
              <a:rPr lang="en-US" dirty="0"/>
              <a:t>Simple Moving Average (SMA) crossover strategy: In this strategy, traders look for the crossover of two different SMA periods, for example, a 50-day SMA and a 200-day SMA. When the 50-day SMA crosses above the 200-day SMA, it signals a bullish trend and traders may consider buying the stock. Conversely, when the 50-day SMA crosses below the 200-day SMA, it signals a bearish trend and traders may consider selling the stock.</a:t>
            </a:r>
          </a:p>
          <a:p>
            <a:pPr marL="514350" indent="-514350">
              <a:buFont typeface="+mj-lt"/>
              <a:buAutoNum type="arabicPeriod"/>
            </a:pPr>
            <a:r>
              <a:rPr lang="en-US" dirty="0"/>
              <a:t>Exponential Moving Average (EMA) crossover strategy: This strategy is similar to the SMA crossover strategy, but instead of using simple moving averages, traders use exponential moving averages. EMAs give more weight to recent price movements, making them more responsive to changes in trend.</a:t>
            </a:r>
          </a:p>
          <a:p>
            <a:pPr marL="514350" indent="-514350">
              <a:buFont typeface="+mj-lt"/>
              <a:buAutoNum type="arabicPeriod"/>
            </a:pPr>
            <a:r>
              <a:rPr lang="en-US" dirty="0"/>
              <a:t>Moving Average Divergence-Convergence (MACD) strategy: This strategy uses the MACD indicator, which is derived from two exponential moving averages. Traders look for the crossover of the MACD line and the signal line, which is a 9-day EMA of the MACD line. When the MACD line crosses above the signal line, it signals a bullish trend, and when it crosses below the signal line, it signals a bearish trend</a:t>
            </a:r>
            <a:br>
              <a:rPr lang="en-US" dirty="0"/>
            </a:br>
            <a:endParaRPr lang="en-US" dirty="0"/>
          </a:p>
          <a:p>
            <a:pPr marL="514350" indent="-514350">
              <a:buFont typeface="+mj-lt"/>
              <a:buAutoNum type="arabicPeriod"/>
            </a:pPr>
            <a:endParaRPr lang="en-US" dirty="0"/>
          </a:p>
          <a:p>
            <a:pPr marL="514350" indent="-514350">
              <a:buFont typeface="+mj-lt"/>
              <a:buAutoNum type="arabicPeriod"/>
            </a:pPr>
            <a:endParaRPr lang="en-IN" dirty="0"/>
          </a:p>
        </p:txBody>
      </p:sp>
    </p:spTree>
    <p:extLst>
      <p:ext uri="{BB962C8B-B14F-4D97-AF65-F5344CB8AC3E}">
        <p14:creationId xmlns:p14="http://schemas.microsoft.com/office/powerpoint/2010/main" val="1735575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DF5E8-1538-C41D-3C28-AE2639FB2D9E}"/>
              </a:ext>
            </a:extLst>
          </p:cNvPr>
          <p:cNvSpPr>
            <a:spLocks noGrp="1"/>
          </p:cNvSpPr>
          <p:nvPr>
            <p:ph type="title"/>
          </p:nvPr>
        </p:nvSpPr>
        <p:spPr/>
        <p:txBody>
          <a:bodyPr/>
          <a:lstStyle/>
          <a:p>
            <a:pPr algn="ctr"/>
            <a:r>
              <a:rPr lang="en-IN" dirty="0"/>
              <a:t>Moving Average Crossover Strategy</a:t>
            </a:r>
            <a:br>
              <a:rPr lang="en-IN" dirty="0"/>
            </a:br>
            <a:endParaRPr lang="en-IN" dirty="0"/>
          </a:p>
        </p:txBody>
      </p:sp>
      <p:pic>
        <p:nvPicPr>
          <p:cNvPr id="5" name="Content Placeholder 4">
            <a:extLst>
              <a:ext uri="{FF2B5EF4-FFF2-40B4-BE49-F238E27FC236}">
                <a16:creationId xmlns:a16="http://schemas.microsoft.com/office/drawing/2014/main" id="{F34DD8C2-B691-5DAE-4577-F81DFAEBF57C}"/>
              </a:ext>
            </a:extLst>
          </p:cNvPr>
          <p:cNvPicPr>
            <a:picLocks noGrp="1" noChangeAspect="1"/>
          </p:cNvPicPr>
          <p:nvPr>
            <p:ph idx="1"/>
          </p:nvPr>
        </p:nvPicPr>
        <p:blipFill>
          <a:blip r:embed="rId2"/>
          <a:stretch>
            <a:fillRect/>
          </a:stretch>
        </p:blipFill>
        <p:spPr>
          <a:xfrm>
            <a:off x="3861434" y="1117783"/>
            <a:ext cx="4469131" cy="4931361"/>
          </a:xfrm>
        </p:spPr>
      </p:pic>
    </p:spTree>
    <p:extLst>
      <p:ext uri="{BB962C8B-B14F-4D97-AF65-F5344CB8AC3E}">
        <p14:creationId xmlns:p14="http://schemas.microsoft.com/office/powerpoint/2010/main" val="1376001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CE8E3-85DB-074F-9DCF-BC0D7C95B519}"/>
              </a:ext>
            </a:extLst>
          </p:cNvPr>
          <p:cNvSpPr>
            <a:spLocks noGrp="1"/>
          </p:cNvSpPr>
          <p:nvPr>
            <p:ph type="title"/>
          </p:nvPr>
        </p:nvSpPr>
        <p:spPr/>
        <p:txBody>
          <a:bodyPr>
            <a:normAutofit fontScale="90000"/>
          </a:bodyPr>
          <a:lstStyle/>
          <a:p>
            <a:pPr algn="ctr"/>
            <a:r>
              <a:rPr lang="en-US" dirty="0"/>
              <a:t>Exponential Moving Average Crossover Strategy</a:t>
            </a:r>
            <a:br>
              <a:rPr lang="en-US" dirty="0"/>
            </a:br>
            <a:endParaRPr lang="en-IN" dirty="0"/>
          </a:p>
        </p:txBody>
      </p:sp>
      <p:pic>
        <p:nvPicPr>
          <p:cNvPr id="5" name="Content Placeholder 4">
            <a:extLst>
              <a:ext uri="{FF2B5EF4-FFF2-40B4-BE49-F238E27FC236}">
                <a16:creationId xmlns:a16="http://schemas.microsoft.com/office/drawing/2014/main" id="{6C9E03C9-9F48-A1AF-50E1-0E3AC598874E}"/>
              </a:ext>
            </a:extLst>
          </p:cNvPr>
          <p:cNvPicPr>
            <a:picLocks noGrp="1" noChangeAspect="1"/>
          </p:cNvPicPr>
          <p:nvPr>
            <p:ph idx="1"/>
          </p:nvPr>
        </p:nvPicPr>
        <p:blipFill>
          <a:blip r:embed="rId2"/>
          <a:stretch>
            <a:fillRect/>
          </a:stretch>
        </p:blipFill>
        <p:spPr>
          <a:xfrm>
            <a:off x="3836854" y="1161859"/>
            <a:ext cx="4518292" cy="4985607"/>
          </a:xfrm>
        </p:spPr>
      </p:pic>
    </p:spTree>
    <p:extLst>
      <p:ext uri="{BB962C8B-B14F-4D97-AF65-F5344CB8AC3E}">
        <p14:creationId xmlns:p14="http://schemas.microsoft.com/office/powerpoint/2010/main" val="4291863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1F9E9-5041-1D6C-DDC6-6E5CA7C76F72}"/>
              </a:ext>
            </a:extLst>
          </p:cNvPr>
          <p:cNvSpPr>
            <a:spLocks noGrp="1"/>
          </p:cNvSpPr>
          <p:nvPr>
            <p:ph type="title"/>
          </p:nvPr>
        </p:nvSpPr>
        <p:spPr/>
        <p:txBody>
          <a:bodyPr>
            <a:normAutofit fontScale="90000"/>
          </a:bodyPr>
          <a:lstStyle/>
          <a:p>
            <a:pPr algn="ctr"/>
            <a:r>
              <a:rPr lang="en-IN" dirty="0"/>
              <a:t>Moving Average Divergence-Convergence (MACD) Strategy</a:t>
            </a:r>
            <a:br>
              <a:rPr lang="en-IN" dirty="0"/>
            </a:br>
            <a:endParaRPr lang="en-IN" dirty="0"/>
          </a:p>
        </p:txBody>
      </p:sp>
      <p:pic>
        <p:nvPicPr>
          <p:cNvPr id="5" name="Content Placeholder 4">
            <a:extLst>
              <a:ext uri="{FF2B5EF4-FFF2-40B4-BE49-F238E27FC236}">
                <a16:creationId xmlns:a16="http://schemas.microsoft.com/office/drawing/2014/main" id="{58C84D59-EB56-08E3-4D38-BFEB03712990}"/>
              </a:ext>
            </a:extLst>
          </p:cNvPr>
          <p:cNvPicPr>
            <a:picLocks noGrp="1" noChangeAspect="1"/>
          </p:cNvPicPr>
          <p:nvPr>
            <p:ph idx="1"/>
          </p:nvPr>
        </p:nvPicPr>
        <p:blipFill>
          <a:blip r:embed="rId2"/>
          <a:stretch>
            <a:fillRect/>
          </a:stretch>
        </p:blipFill>
        <p:spPr>
          <a:xfrm>
            <a:off x="3905680" y="1392406"/>
            <a:ext cx="4380640" cy="4833718"/>
          </a:xfrm>
        </p:spPr>
      </p:pic>
    </p:spTree>
    <p:extLst>
      <p:ext uri="{BB962C8B-B14F-4D97-AF65-F5344CB8AC3E}">
        <p14:creationId xmlns:p14="http://schemas.microsoft.com/office/powerpoint/2010/main" val="523730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EB749-50E2-A198-2C17-7F7CFB8D412D}"/>
              </a:ext>
            </a:extLst>
          </p:cNvPr>
          <p:cNvSpPr>
            <a:spLocks noGrp="1"/>
          </p:cNvSpPr>
          <p:nvPr>
            <p:ph type="title"/>
          </p:nvPr>
        </p:nvSpPr>
        <p:spPr/>
        <p:txBody>
          <a:bodyPr/>
          <a:lstStyle/>
          <a:p>
            <a:pPr algn="ctr"/>
            <a:r>
              <a:rPr lang="en-IN" dirty="0"/>
              <a:t>Step 3: </a:t>
            </a:r>
            <a:r>
              <a:rPr lang="en-IN" dirty="0" err="1"/>
              <a:t>Backtesting</a:t>
            </a:r>
            <a:endParaRPr lang="en-IN" dirty="0"/>
          </a:p>
        </p:txBody>
      </p:sp>
      <p:pic>
        <p:nvPicPr>
          <p:cNvPr id="5" name="Content Placeholder 4">
            <a:extLst>
              <a:ext uri="{FF2B5EF4-FFF2-40B4-BE49-F238E27FC236}">
                <a16:creationId xmlns:a16="http://schemas.microsoft.com/office/drawing/2014/main" id="{24008A85-4132-AB49-69FA-BAE1B9D0C6F5}"/>
              </a:ext>
            </a:extLst>
          </p:cNvPr>
          <p:cNvPicPr>
            <a:picLocks noGrp="1" noChangeAspect="1"/>
          </p:cNvPicPr>
          <p:nvPr>
            <p:ph idx="1"/>
          </p:nvPr>
        </p:nvPicPr>
        <p:blipFill>
          <a:blip r:embed="rId2"/>
          <a:stretch>
            <a:fillRect/>
          </a:stretch>
        </p:blipFill>
        <p:spPr>
          <a:xfrm>
            <a:off x="4108575" y="1825625"/>
            <a:ext cx="3974849" cy="4351338"/>
          </a:xfrm>
        </p:spPr>
      </p:pic>
      <p:pic>
        <p:nvPicPr>
          <p:cNvPr id="7" name="Picture 6">
            <a:extLst>
              <a:ext uri="{FF2B5EF4-FFF2-40B4-BE49-F238E27FC236}">
                <a16:creationId xmlns:a16="http://schemas.microsoft.com/office/drawing/2014/main" id="{99DAA82A-7DFE-78B1-32C5-9D83B80F5B9C}"/>
              </a:ext>
            </a:extLst>
          </p:cNvPr>
          <p:cNvPicPr>
            <a:picLocks noChangeAspect="1"/>
          </p:cNvPicPr>
          <p:nvPr/>
        </p:nvPicPr>
        <p:blipFill>
          <a:blip r:embed="rId3"/>
          <a:stretch>
            <a:fillRect/>
          </a:stretch>
        </p:blipFill>
        <p:spPr>
          <a:xfrm>
            <a:off x="351639" y="2077641"/>
            <a:ext cx="3514427" cy="3847306"/>
          </a:xfrm>
          <a:prstGeom prst="rect">
            <a:avLst/>
          </a:prstGeom>
        </p:spPr>
      </p:pic>
      <p:pic>
        <p:nvPicPr>
          <p:cNvPr id="9" name="Picture 8">
            <a:extLst>
              <a:ext uri="{FF2B5EF4-FFF2-40B4-BE49-F238E27FC236}">
                <a16:creationId xmlns:a16="http://schemas.microsoft.com/office/drawing/2014/main" id="{0926F760-837D-1294-6252-310A111DA6CA}"/>
              </a:ext>
            </a:extLst>
          </p:cNvPr>
          <p:cNvPicPr>
            <a:picLocks noChangeAspect="1"/>
          </p:cNvPicPr>
          <p:nvPr/>
        </p:nvPicPr>
        <p:blipFill>
          <a:blip r:embed="rId4"/>
          <a:stretch>
            <a:fillRect/>
          </a:stretch>
        </p:blipFill>
        <p:spPr>
          <a:xfrm>
            <a:off x="8325933" y="2077640"/>
            <a:ext cx="3514428" cy="3847307"/>
          </a:xfrm>
          <a:prstGeom prst="rect">
            <a:avLst/>
          </a:prstGeom>
        </p:spPr>
      </p:pic>
    </p:spTree>
    <p:extLst>
      <p:ext uri="{BB962C8B-B14F-4D97-AF65-F5344CB8AC3E}">
        <p14:creationId xmlns:p14="http://schemas.microsoft.com/office/powerpoint/2010/main" val="4092597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8680E-7242-B794-4EC3-E522214268B6}"/>
              </a:ext>
            </a:extLst>
          </p:cNvPr>
          <p:cNvSpPr>
            <a:spLocks noGrp="1"/>
          </p:cNvSpPr>
          <p:nvPr>
            <p:ph type="title"/>
          </p:nvPr>
        </p:nvSpPr>
        <p:spPr>
          <a:xfrm>
            <a:off x="586247" y="334063"/>
            <a:ext cx="11019503" cy="1325563"/>
          </a:xfrm>
        </p:spPr>
        <p:txBody>
          <a:bodyPr>
            <a:normAutofit fontScale="90000"/>
          </a:bodyPr>
          <a:lstStyle/>
          <a:p>
            <a:r>
              <a:rPr lang="en-US" dirty="0"/>
              <a:t>Step 4: Risk Management by Implementing Stop-Loss</a:t>
            </a:r>
            <a:br>
              <a:rPr lang="en-US" dirty="0"/>
            </a:br>
            <a:endParaRPr lang="en-IN" dirty="0"/>
          </a:p>
        </p:txBody>
      </p:sp>
      <p:pic>
        <p:nvPicPr>
          <p:cNvPr id="7" name="Content Placeholder 6">
            <a:extLst>
              <a:ext uri="{FF2B5EF4-FFF2-40B4-BE49-F238E27FC236}">
                <a16:creationId xmlns:a16="http://schemas.microsoft.com/office/drawing/2014/main" id="{D09DDD16-6055-22DA-D009-53AA2F7189C5}"/>
              </a:ext>
            </a:extLst>
          </p:cNvPr>
          <p:cNvPicPr>
            <a:picLocks noGrp="1" noChangeAspect="1"/>
          </p:cNvPicPr>
          <p:nvPr>
            <p:ph idx="1"/>
          </p:nvPr>
        </p:nvPicPr>
        <p:blipFill>
          <a:blip r:embed="rId2"/>
          <a:stretch>
            <a:fillRect/>
          </a:stretch>
        </p:blipFill>
        <p:spPr>
          <a:xfrm>
            <a:off x="4129089" y="1825625"/>
            <a:ext cx="3933821" cy="4351338"/>
          </a:xfrm>
        </p:spPr>
      </p:pic>
      <p:pic>
        <p:nvPicPr>
          <p:cNvPr id="9" name="Picture 8">
            <a:extLst>
              <a:ext uri="{FF2B5EF4-FFF2-40B4-BE49-F238E27FC236}">
                <a16:creationId xmlns:a16="http://schemas.microsoft.com/office/drawing/2014/main" id="{F837C845-41E8-36D0-8EFE-BBA281ACD9B2}"/>
              </a:ext>
            </a:extLst>
          </p:cNvPr>
          <p:cNvPicPr>
            <a:picLocks noChangeAspect="1"/>
          </p:cNvPicPr>
          <p:nvPr/>
        </p:nvPicPr>
        <p:blipFill>
          <a:blip r:embed="rId3"/>
          <a:stretch>
            <a:fillRect/>
          </a:stretch>
        </p:blipFill>
        <p:spPr>
          <a:xfrm>
            <a:off x="487388" y="2141536"/>
            <a:ext cx="3362717" cy="3719619"/>
          </a:xfrm>
          <a:prstGeom prst="rect">
            <a:avLst/>
          </a:prstGeom>
        </p:spPr>
      </p:pic>
      <p:pic>
        <p:nvPicPr>
          <p:cNvPr id="11" name="Picture 10">
            <a:extLst>
              <a:ext uri="{FF2B5EF4-FFF2-40B4-BE49-F238E27FC236}">
                <a16:creationId xmlns:a16="http://schemas.microsoft.com/office/drawing/2014/main" id="{86CCF6C9-532C-CD47-C5DC-29D25D5457F5}"/>
              </a:ext>
            </a:extLst>
          </p:cNvPr>
          <p:cNvPicPr>
            <a:picLocks noChangeAspect="1"/>
          </p:cNvPicPr>
          <p:nvPr/>
        </p:nvPicPr>
        <p:blipFill>
          <a:blip r:embed="rId4"/>
          <a:stretch>
            <a:fillRect/>
          </a:stretch>
        </p:blipFill>
        <p:spPr>
          <a:xfrm>
            <a:off x="8341894" y="2006282"/>
            <a:ext cx="3484993" cy="3854873"/>
          </a:xfrm>
          <a:prstGeom prst="rect">
            <a:avLst/>
          </a:prstGeom>
        </p:spPr>
      </p:pic>
    </p:spTree>
    <p:extLst>
      <p:ext uri="{BB962C8B-B14F-4D97-AF65-F5344CB8AC3E}">
        <p14:creationId xmlns:p14="http://schemas.microsoft.com/office/powerpoint/2010/main" val="3643215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91334-D19D-8BE1-E0F9-8F263ACB19F1}"/>
              </a:ext>
            </a:extLst>
          </p:cNvPr>
          <p:cNvSpPr>
            <a:spLocks noGrp="1"/>
          </p:cNvSpPr>
          <p:nvPr>
            <p:ph type="title"/>
          </p:nvPr>
        </p:nvSpPr>
        <p:spPr/>
        <p:txBody>
          <a:bodyPr/>
          <a:lstStyle/>
          <a:p>
            <a:pPr algn="ctr"/>
            <a:r>
              <a:rPr lang="en-US" dirty="0"/>
              <a:t>Step 5: Evaluation and Refinement - MACS</a:t>
            </a:r>
            <a:endParaRPr lang="en-IN" dirty="0"/>
          </a:p>
        </p:txBody>
      </p:sp>
      <p:pic>
        <p:nvPicPr>
          <p:cNvPr id="6" name="Content Placeholder 5">
            <a:extLst>
              <a:ext uri="{FF2B5EF4-FFF2-40B4-BE49-F238E27FC236}">
                <a16:creationId xmlns:a16="http://schemas.microsoft.com/office/drawing/2014/main" id="{07088B4E-6B1F-2DE7-15FB-6655F8FD20FC}"/>
              </a:ext>
            </a:extLst>
          </p:cNvPr>
          <p:cNvPicPr>
            <a:picLocks noGrp="1" noChangeAspect="1"/>
          </p:cNvPicPr>
          <p:nvPr>
            <p:ph idx="1"/>
          </p:nvPr>
        </p:nvPicPr>
        <p:blipFill>
          <a:blip r:embed="rId2"/>
          <a:stretch>
            <a:fillRect/>
          </a:stretch>
        </p:blipFill>
        <p:spPr>
          <a:xfrm>
            <a:off x="838200" y="2789403"/>
            <a:ext cx="10515600" cy="2423781"/>
          </a:xfrm>
        </p:spPr>
      </p:pic>
    </p:spTree>
    <p:extLst>
      <p:ext uri="{BB962C8B-B14F-4D97-AF65-F5344CB8AC3E}">
        <p14:creationId xmlns:p14="http://schemas.microsoft.com/office/powerpoint/2010/main" val="27604622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TotalTime>
  <Words>304</Words>
  <Application>Microsoft Office PowerPoint</Application>
  <PresentationFormat>Widescreen</PresentationFormat>
  <Paragraphs>17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Annuity IITGN Capstone Winter Projects  Algorithmic Trading Strategy Development </vt:lpstr>
      <vt:lpstr>Step 1: Market Data Analysis</vt:lpstr>
      <vt:lpstr>Step 2: Strategy Development </vt:lpstr>
      <vt:lpstr>Moving Average Crossover Strategy </vt:lpstr>
      <vt:lpstr>Exponential Moving Average Crossover Strategy </vt:lpstr>
      <vt:lpstr>Moving Average Divergence-Convergence (MACD) Strategy </vt:lpstr>
      <vt:lpstr>Step 3: Backtesting</vt:lpstr>
      <vt:lpstr>Step 4: Risk Management by Implementing Stop-Loss </vt:lpstr>
      <vt:lpstr>Step 5: Evaluation and Refinement - MACS</vt:lpstr>
      <vt:lpstr>Step 5: Evaluation and Refinement - EACS</vt:lpstr>
      <vt:lpstr>Step 5: Evaluation and Refinement - MACD</vt:lpstr>
      <vt:lpstr>Overall Mean Returns</vt:lpstr>
      <vt:lpstr>Step 6: Final Implementation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JAIDEV SANJAY KHALANE</dc:creator>
  <cp:lastModifiedBy>JAIDEV SANJAY KHALANE</cp:lastModifiedBy>
  <cp:revision>1</cp:revision>
  <dcterms:created xsi:type="dcterms:W3CDTF">2025-01-02T04:47:09Z</dcterms:created>
  <dcterms:modified xsi:type="dcterms:W3CDTF">2025-01-02T05:08:20Z</dcterms:modified>
</cp:coreProperties>
</file>