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94AC1-9E50-4577-8ED3-030D496E6572}" v="20" dt="2023-12-04T08:28:58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DEV SANJAY KHALANE" userId="219af783a51bb5ca" providerId="LiveId" clId="{4A594AC1-9E50-4577-8ED3-030D496E6572}"/>
    <pc:docChg chg="custSel modSld modMainMaster">
      <pc:chgData name="JAIDEV SANJAY KHALANE" userId="219af783a51bb5ca" providerId="LiveId" clId="{4A594AC1-9E50-4577-8ED3-030D496E6572}" dt="2023-12-04T08:29:11.239" v="64" actId="122"/>
      <pc:docMkLst>
        <pc:docMk/>
      </pc:docMkLst>
      <pc:sldChg chg="modSp mod">
        <pc:chgData name="JAIDEV SANJAY KHALANE" userId="219af783a51bb5ca" providerId="LiveId" clId="{4A594AC1-9E50-4577-8ED3-030D496E6572}" dt="2023-12-04T08:29:11.239" v="64" actId="122"/>
        <pc:sldMkLst>
          <pc:docMk/>
          <pc:sldMk cId="1492306933" sldId="256"/>
        </pc:sldMkLst>
        <pc:spChg chg="mod">
          <ac:chgData name="JAIDEV SANJAY KHALANE" userId="219af783a51bb5ca" providerId="LiveId" clId="{4A594AC1-9E50-4577-8ED3-030D496E6572}" dt="2023-12-04T08:29:08.498" v="63" actId="122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JAIDEV SANJAY KHALANE" userId="219af783a51bb5ca" providerId="LiveId" clId="{4A594AC1-9E50-4577-8ED3-030D496E6572}" dt="2023-12-04T08:29:11.239" v="64" actId="122"/>
          <ac:spMkLst>
            <pc:docMk/>
            <pc:sldMk cId="1492306933" sldId="256"/>
            <ac:spMk id="3" creationId="{7730DC87-B7BC-1B7B-AB86-8B0F1FACBC23}"/>
          </ac:spMkLst>
        </pc:spChg>
      </pc:sldChg>
      <pc:sldChg chg="modSp mod">
        <pc:chgData name="JAIDEV SANJAY KHALANE" userId="219af783a51bb5ca" providerId="LiveId" clId="{4A594AC1-9E50-4577-8ED3-030D496E6572}" dt="2023-12-04T08:24:43.294" v="19" actId="2711"/>
        <pc:sldMkLst>
          <pc:docMk/>
          <pc:sldMk cId="1911081705" sldId="257"/>
        </pc:sldMkLst>
        <pc:spChg chg="mod">
          <ac:chgData name="JAIDEV SANJAY KHALANE" userId="219af783a51bb5ca" providerId="LiveId" clId="{4A594AC1-9E50-4577-8ED3-030D496E6572}" dt="2023-12-04T08:24:43.294" v="19" actId="2711"/>
          <ac:spMkLst>
            <pc:docMk/>
            <pc:sldMk cId="1911081705" sldId="257"/>
            <ac:spMk id="2" creationId="{7BDADD12-D653-7463-3EAD-70846DE1F2CC}"/>
          </ac:spMkLst>
        </pc:spChg>
        <pc:picChg chg="mod">
          <ac:chgData name="JAIDEV SANJAY KHALANE" userId="219af783a51bb5ca" providerId="LiveId" clId="{4A594AC1-9E50-4577-8ED3-030D496E6572}" dt="2023-12-04T08:24:28.858" v="18" actId="1076"/>
          <ac:picMkLst>
            <pc:docMk/>
            <pc:sldMk cId="1911081705" sldId="257"/>
            <ac:picMk id="1026" creationId="{4D4F04AC-C5AA-F499-B4C1-B2262FEA431B}"/>
          </ac:picMkLst>
        </pc:picChg>
      </pc:sldChg>
      <pc:sldChg chg="addSp delSp modSp mod modClrScheme chgLayout">
        <pc:chgData name="JAIDEV SANJAY KHALANE" userId="219af783a51bb5ca" providerId="LiveId" clId="{4A594AC1-9E50-4577-8ED3-030D496E6572}" dt="2023-12-04T08:25:14.247" v="25" actId="2711"/>
        <pc:sldMkLst>
          <pc:docMk/>
          <pc:sldMk cId="3977833700" sldId="258"/>
        </pc:sldMkLst>
        <pc:spChg chg="mod ord">
          <ac:chgData name="JAIDEV SANJAY KHALANE" userId="219af783a51bb5ca" providerId="LiveId" clId="{4A594AC1-9E50-4577-8ED3-030D496E6572}" dt="2023-12-04T08:25:14.247" v="25" actId="2711"/>
          <ac:spMkLst>
            <pc:docMk/>
            <pc:sldMk cId="3977833700" sldId="258"/>
            <ac:spMk id="2" creationId="{E7FE0213-E0C6-2E23-3047-09A06F8B0A6E}"/>
          </ac:spMkLst>
        </pc:spChg>
        <pc:spChg chg="add del mod ord">
          <ac:chgData name="JAIDEV SANJAY KHALANE" userId="219af783a51bb5ca" providerId="LiveId" clId="{4A594AC1-9E50-4577-8ED3-030D496E6572}" dt="2023-12-04T08:25:06.701" v="23" actId="478"/>
          <ac:spMkLst>
            <pc:docMk/>
            <pc:sldMk cId="3977833700" sldId="258"/>
            <ac:spMk id="3" creationId="{06EE2FF9-EAE4-5D7A-8E92-55A8CE0090CD}"/>
          </ac:spMkLst>
        </pc:spChg>
        <pc:picChg chg="mod">
          <ac:chgData name="JAIDEV SANJAY KHALANE" userId="219af783a51bb5ca" providerId="LiveId" clId="{4A594AC1-9E50-4577-8ED3-030D496E6572}" dt="2023-12-04T08:25:08.963" v="24" actId="1076"/>
          <ac:picMkLst>
            <pc:docMk/>
            <pc:sldMk cId="3977833700" sldId="258"/>
            <ac:picMk id="2050" creationId="{C32DD4BB-161C-8B9E-C777-3BD3D4DD1770}"/>
          </ac:picMkLst>
        </pc:picChg>
      </pc:sldChg>
      <pc:sldChg chg="addSp delSp modSp mod modClrScheme chgLayout">
        <pc:chgData name="JAIDEV SANJAY KHALANE" userId="219af783a51bb5ca" providerId="LiveId" clId="{4A594AC1-9E50-4577-8ED3-030D496E6572}" dt="2023-12-04T08:25:53.636" v="29" actId="2711"/>
        <pc:sldMkLst>
          <pc:docMk/>
          <pc:sldMk cId="2086571510" sldId="259"/>
        </pc:sldMkLst>
        <pc:spChg chg="mod ord">
          <ac:chgData name="JAIDEV SANJAY KHALANE" userId="219af783a51bb5ca" providerId="LiveId" clId="{4A594AC1-9E50-4577-8ED3-030D496E6572}" dt="2023-12-04T08:25:53.636" v="29" actId="2711"/>
          <ac:spMkLst>
            <pc:docMk/>
            <pc:sldMk cId="2086571510" sldId="259"/>
            <ac:spMk id="2" creationId="{281BF25C-1089-D530-8F6A-33691C53A348}"/>
          </ac:spMkLst>
        </pc:spChg>
        <pc:spChg chg="add del mod ord">
          <ac:chgData name="JAIDEV SANJAY KHALANE" userId="219af783a51bb5ca" providerId="LiveId" clId="{4A594AC1-9E50-4577-8ED3-030D496E6572}" dt="2023-12-04T08:25:44.163" v="27" actId="478"/>
          <ac:spMkLst>
            <pc:docMk/>
            <pc:sldMk cId="2086571510" sldId="259"/>
            <ac:spMk id="3" creationId="{C8B8F95A-D096-CC82-A7DE-FC8268A73239}"/>
          </ac:spMkLst>
        </pc:spChg>
        <pc:picChg chg="mod">
          <ac:chgData name="JAIDEV SANJAY KHALANE" userId="219af783a51bb5ca" providerId="LiveId" clId="{4A594AC1-9E50-4577-8ED3-030D496E6572}" dt="2023-12-04T08:25:46.241" v="28" actId="1076"/>
          <ac:picMkLst>
            <pc:docMk/>
            <pc:sldMk cId="2086571510" sldId="259"/>
            <ac:picMk id="3074" creationId="{72E2BBB5-0192-7DBA-6668-D4AC28D025CF}"/>
          </ac:picMkLst>
        </pc:picChg>
      </pc:sldChg>
      <pc:sldChg chg="addSp delSp modSp mod modClrScheme chgLayout">
        <pc:chgData name="JAIDEV SANJAY KHALANE" userId="219af783a51bb5ca" providerId="LiveId" clId="{4A594AC1-9E50-4577-8ED3-030D496E6572}" dt="2023-12-04T08:28:58.954" v="62" actId="1076"/>
        <pc:sldMkLst>
          <pc:docMk/>
          <pc:sldMk cId="42028047" sldId="260"/>
        </pc:sldMkLst>
        <pc:spChg chg="mod ord">
          <ac:chgData name="JAIDEV SANJAY KHALANE" userId="219af783a51bb5ca" providerId="LiveId" clId="{4A594AC1-9E50-4577-8ED3-030D496E6572}" dt="2023-12-04T08:28:40.020" v="59" actId="700"/>
          <ac:spMkLst>
            <pc:docMk/>
            <pc:sldMk cId="42028047" sldId="260"/>
            <ac:spMk id="2" creationId="{0667BCC2-C3FA-4437-2510-1216E83460A0}"/>
          </ac:spMkLst>
        </pc:spChg>
        <pc:spChg chg="add del mod ord">
          <ac:chgData name="JAIDEV SANJAY KHALANE" userId="219af783a51bb5ca" providerId="LiveId" clId="{4A594AC1-9E50-4577-8ED3-030D496E6572}" dt="2023-12-04T08:28:48.500" v="60" actId="478"/>
          <ac:spMkLst>
            <pc:docMk/>
            <pc:sldMk cId="42028047" sldId="260"/>
            <ac:spMk id="3" creationId="{205D9248-9B37-DAB3-2461-C3DD6A259B41}"/>
          </ac:spMkLst>
        </pc:spChg>
        <pc:picChg chg="mod">
          <ac:chgData name="JAIDEV SANJAY KHALANE" userId="219af783a51bb5ca" providerId="LiveId" clId="{4A594AC1-9E50-4577-8ED3-030D496E6572}" dt="2023-12-04T08:28:58.954" v="62" actId="1076"/>
          <ac:picMkLst>
            <pc:docMk/>
            <pc:sldMk cId="42028047" sldId="260"/>
            <ac:picMk id="4102" creationId="{8D4388D5-9D9E-CAB3-F9C1-0FC6D63DF794}"/>
          </ac:picMkLst>
        </pc:picChg>
      </pc:sldChg>
      <pc:sldChg chg="addSp delSp modSp mod modClrScheme chgLayout">
        <pc:chgData name="JAIDEV SANJAY KHALANE" userId="219af783a51bb5ca" providerId="LiveId" clId="{4A594AC1-9E50-4577-8ED3-030D496E6572}" dt="2023-12-04T08:28:34.030" v="58" actId="478"/>
        <pc:sldMkLst>
          <pc:docMk/>
          <pc:sldMk cId="825825212" sldId="261"/>
        </pc:sldMkLst>
        <pc:spChg chg="mod ord">
          <ac:chgData name="JAIDEV SANJAY KHALANE" userId="219af783a51bb5ca" providerId="LiveId" clId="{4A594AC1-9E50-4577-8ED3-030D496E6572}" dt="2023-12-04T08:28:31.380" v="57" actId="700"/>
          <ac:spMkLst>
            <pc:docMk/>
            <pc:sldMk cId="825825212" sldId="261"/>
            <ac:spMk id="2" creationId="{2CD8B331-79D5-C78C-6515-9C36F38D4438}"/>
          </ac:spMkLst>
        </pc:spChg>
        <pc:spChg chg="add del mod ord">
          <ac:chgData name="JAIDEV SANJAY KHALANE" userId="219af783a51bb5ca" providerId="LiveId" clId="{4A594AC1-9E50-4577-8ED3-030D496E6572}" dt="2023-12-04T08:28:34.030" v="58" actId="478"/>
          <ac:spMkLst>
            <pc:docMk/>
            <pc:sldMk cId="825825212" sldId="261"/>
            <ac:spMk id="3" creationId="{8098BAA6-A406-19C6-31F8-52E28AF2285C}"/>
          </ac:spMkLst>
        </pc:spChg>
        <pc:picChg chg="mod">
          <ac:chgData name="JAIDEV SANJAY KHALANE" userId="219af783a51bb5ca" providerId="LiveId" clId="{4A594AC1-9E50-4577-8ED3-030D496E6572}" dt="2023-12-04T08:26:29.247" v="35" actId="1076"/>
          <ac:picMkLst>
            <pc:docMk/>
            <pc:sldMk cId="825825212" sldId="261"/>
            <ac:picMk id="5122" creationId="{35230B7B-97D2-2045-49C3-03FAE79A17E5}"/>
          </ac:picMkLst>
        </pc:picChg>
      </pc:sldChg>
      <pc:sldChg chg="addSp delSp modSp mod modClrScheme chgLayout">
        <pc:chgData name="JAIDEV SANJAY KHALANE" userId="219af783a51bb5ca" providerId="LiveId" clId="{4A594AC1-9E50-4577-8ED3-030D496E6572}" dt="2023-12-04T08:28:26.610" v="56" actId="478"/>
        <pc:sldMkLst>
          <pc:docMk/>
          <pc:sldMk cId="3167558530" sldId="262"/>
        </pc:sldMkLst>
        <pc:spChg chg="mod ord">
          <ac:chgData name="JAIDEV SANJAY KHALANE" userId="219af783a51bb5ca" providerId="LiveId" clId="{4A594AC1-9E50-4577-8ED3-030D496E6572}" dt="2023-12-04T08:28:24.582" v="55" actId="700"/>
          <ac:spMkLst>
            <pc:docMk/>
            <pc:sldMk cId="3167558530" sldId="262"/>
            <ac:spMk id="2" creationId="{8787FAE8-B677-6CA7-C211-D221BD354B5C}"/>
          </ac:spMkLst>
        </pc:spChg>
        <pc:spChg chg="add del mod ord">
          <ac:chgData name="JAIDEV SANJAY KHALANE" userId="219af783a51bb5ca" providerId="LiveId" clId="{4A594AC1-9E50-4577-8ED3-030D496E6572}" dt="2023-12-04T08:28:26.610" v="56" actId="478"/>
          <ac:spMkLst>
            <pc:docMk/>
            <pc:sldMk cId="3167558530" sldId="262"/>
            <ac:spMk id="3" creationId="{25D9850D-6C80-3B2C-F652-E1ECC07F901E}"/>
          </ac:spMkLst>
        </pc:spChg>
        <pc:picChg chg="mod">
          <ac:chgData name="JAIDEV SANJAY KHALANE" userId="219af783a51bb5ca" providerId="LiveId" clId="{4A594AC1-9E50-4577-8ED3-030D496E6572}" dt="2023-12-04T08:26:48.276" v="38" actId="1076"/>
          <ac:picMkLst>
            <pc:docMk/>
            <pc:sldMk cId="3167558530" sldId="262"/>
            <ac:picMk id="6148" creationId="{7210BF29-4A58-0D80-B5BD-B6DE6EE539DD}"/>
          </ac:picMkLst>
        </pc:picChg>
      </pc:sldChg>
      <pc:sldChg chg="addSp delSp modSp mod modClrScheme chgLayout">
        <pc:chgData name="JAIDEV SANJAY KHALANE" userId="219af783a51bb5ca" providerId="LiveId" clId="{4A594AC1-9E50-4577-8ED3-030D496E6572}" dt="2023-12-04T08:28:19.397" v="54" actId="478"/>
        <pc:sldMkLst>
          <pc:docMk/>
          <pc:sldMk cId="1678485657" sldId="263"/>
        </pc:sldMkLst>
        <pc:spChg chg="mod ord">
          <ac:chgData name="JAIDEV SANJAY KHALANE" userId="219af783a51bb5ca" providerId="LiveId" clId="{4A594AC1-9E50-4577-8ED3-030D496E6572}" dt="2023-12-04T08:28:15.699" v="53" actId="700"/>
          <ac:spMkLst>
            <pc:docMk/>
            <pc:sldMk cId="1678485657" sldId="263"/>
            <ac:spMk id="2" creationId="{A7D24552-7893-C94C-3219-B9D71FAA2A21}"/>
          </ac:spMkLst>
        </pc:spChg>
        <pc:spChg chg="add del mod ord">
          <ac:chgData name="JAIDEV SANJAY KHALANE" userId="219af783a51bb5ca" providerId="LiveId" clId="{4A594AC1-9E50-4577-8ED3-030D496E6572}" dt="2023-12-04T08:28:19.397" v="54" actId="478"/>
          <ac:spMkLst>
            <pc:docMk/>
            <pc:sldMk cId="1678485657" sldId="263"/>
            <ac:spMk id="3" creationId="{E6E8116E-C3A1-148F-63D4-CE8E1E60D3E0}"/>
          </ac:spMkLst>
        </pc:spChg>
        <pc:picChg chg="mod">
          <ac:chgData name="JAIDEV SANJAY KHALANE" userId="219af783a51bb5ca" providerId="LiveId" clId="{4A594AC1-9E50-4577-8ED3-030D496E6572}" dt="2023-12-04T08:27:17.550" v="43" actId="1076"/>
          <ac:picMkLst>
            <pc:docMk/>
            <pc:sldMk cId="1678485657" sldId="263"/>
            <ac:picMk id="7170" creationId="{10331AD4-1F1E-BC9C-502D-9DB254585EC1}"/>
          </ac:picMkLst>
        </pc:picChg>
      </pc:sldChg>
      <pc:sldChg chg="addSp delSp modSp mod modClrScheme chgLayout">
        <pc:chgData name="JAIDEV SANJAY KHALANE" userId="219af783a51bb5ca" providerId="LiveId" clId="{4A594AC1-9E50-4577-8ED3-030D496E6572}" dt="2023-12-04T08:28:09.284" v="52" actId="478"/>
        <pc:sldMkLst>
          <pc:docMk/>
          <pc:sldMk cId="1789849141" sldId="264"/>
        </pc:sldMkLst>
        <pc:spChg chg="mod ord">
          <ac:chgData name="JAIDEV SANJAY KHALANE" userId="219af783a51bb5ca" providerId="LiveId" clId="{4A594AC1-9E50-4577-8ED3-030D496E6572}" dt="2023-12-04T08:28:06.884" v="51" actId="700"/>
          <ac:spMkLst>
            <pc:docMk/>
            <pc:sldMk cId="1789849141" sldId="264"/>
            <ac:spMk id="2" creationId="{5204896B-7520-5FB7-7EA1-BC346EFBBC94}"/>
          </ac:spMkLst>
        </pc:spChg>
        <pc:spChg chg="add del mod ord">
          <ac:chgData name="JAIDEV SANJAY KHALANE" userId="219af783a51bb5ca" providerId="LiveId" clId="{4A594AC1-9E50-4577-8ED3-030D496E6572}" dt="2023-12-04T08:28:09.284" v="52" actId="478"/>
          <ac:spMkLst>
            <pc:docMk/>
            <pc:sldMk cId="1789849141" sldId="264"/>
            <ac:spMk id="3" creationId="{0696B8B1-406B-59B0-503D-C33FDF0E9B51}"/>
          </ac:spMkLst>
        </pc:spChg>
      </pc:sldChg>
      <pc:sldChg chg="modSp mod">
        <pc:chgData name="JAIDEV SANJAY KHALANE" userId="219af783a51bb5ca" providerId="LiveId" clId="{4A594AC1-9E50-4577-8ED3-030D496E6572}" dt="2023-12-04T08:27:58.634" v="50" actId="2711"/>
        <pc:sldMkLst>
          <pc:docMk/>
          <pc:sldMk cId="3548033289" sldId="265"/>
        </pc:sldMkLst>
        <pc:spChg chg="mod">
          <ac:chgData name="JAIDEV SANJAY KHALANE" userId="219af783a51bb5ca" providerId="LiveId" clId="{4A594AC1-9E50-4577-8ED3-030D496E6572}" dt="2023-12-04T08:27:58.634" v="50" actId="2711"/>
          <ac:spMkLst>
            <pc:docMk/>
            <pc:sldMk cId="3548033289" sldId="265"/>
            <ac:spMk id="2" creationId="{90E03BBA-7CEF-4574-4004-8A45ECA0B3F2}"/>
          </ac:spMkLst>
        </pc:spChg>
        <pc:spChg chg="mod">
          <ac:chgData name="JAIDEV SANJAY KHALANE" userId="219af783a51bb5ca" providerId="LiveId" clId="{4A594AC1-9E50-4577-8ED3-030D496E6572}" dt="2023-12-04T08:27:51.404" v="49" actId="12"/>
          <ac:spMkLst>
            <pc:docMk/>
            <pc:sldMk cId="3548033289" sldId="265"/>
            <ac:spMk id="3" creationId="{DF9F8FDA-87EA-66CD-B041-9A265B58488B}"/>
          </ac:spMkLst>
        </pc:spChg>
      </pc:sldChg>
      <pc:sldMasterChg chg="modSldLayout">
        <pc:chgData name="JAIDEV SANJAY KHALANE" userId="219af783a51bb5ca" providerId="LiveId" clId="{4A594AC1-9E50-4577-8ED3-030D496E6572}" dt="2023-12-04T08:23:54.513" v="6"/>
        <pc:sldMasterMkLst>
          <pc:docMk/>
          <pc:sldMasterMk cId="1647193465" sldId="2147483660"/>
        </pc:sldMasterMkLst>
        <pc:sldLayoutChg chg="addSp">
          <pc:chgData name="JAIDEV SANJAY KHALANE" userId="219af783a51bb5ca" providerId="LiveId" clId="{4A594AC1-9E50-4577-8ED3-030D496E6572}" dt="2023-12-04T08:23:54.513" v="6"/>
          <pc:sldLayoutMkLst>
            <pc:docMk/>
            <pc:sldMasterMk cId="1647193465" sldId="2147483660"/>
            <pc:sldLayoutMk cId="1527993364" sldId="2147483661"/>
          </pc:sldLayoutMkLst>
          <pc:spChg chg="add">
            <ac:chgData name="JAIDEV SANJAY KHALANE" userId="219af783a51bb5ca" providerId="LiveId" clId="{4A594AC1-9E50-4577-8ED3-030D496E6572}" dt="2023-12-04T08:23:54.513" v="6"/>
            <ac:spMkLst>
              <pc:docMk/>
              <pc:sldMasterMk cId="1647193465" sldId="2147483660"/>
              <pc:sldLayoutMk cId="1527993364" sldId="2147483661"/>
              <ac:spMk id="10" creationId="{9E74C57F-D506-82BA-0849-CD43E9A2E93A}"/>
            </ac:spMkLst>
          </pc:spChg>
        </pc:sldLayoutChg>
        <pc:sldLayoutChg chg="addSp">
          <pc:chgData name="JAIDEV SANJAY KHALANE" userId="219af783a51bb5ca" providerId="LiveId" clId="{4A594AC1-9E50-4577-8ED3-030D496E6572}" dt="2023-12-04T08:23:54.513" v="6"/>
          <pc:sldLayoutMkLst>
            <pc:docMk/>
            <pc:sldMasterMk cId="1647193465" sldId="2147483660"/>
            <pc:sldLayoutMk cId="1260488104" sldId="2147483662"/>
          </pc:sldLayoutMkLst>
          <pc:spChg chg="add">
            <ac:chgData name="JAIDEV SANJAY KHALANE" userId="219af783a51bb5ca" providerId="LiveId" clId="{4A594AC1-9E50-4577-8ED3-030D496E6572}" dt="2023-12-04T08:23:54.513" v="6"/>
            <ac:spMkLst>
              <pc:docMk/>
              <pc:sldMasterMk cId="1647193465" sldId="2147483660"/>
              <pc:sldLayoutMk cId="1260488104" sldId="2147483662"/>
              <ac:spMk id="7" creationId="{294DE215-230C-7F17-8345-D25C463E996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E74C57F-D506-82BA-0849-CD43E9A2E93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99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85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5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94DE215-230C-7F17-8345-D25C463E996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4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6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8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2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9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9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0" dirty="0"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Web Scraping to Gain Company Insights</a:t>
            </a:r>
            <a:endParaRPr lang="en-GB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British Airways Data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3BBA-7CEF-4574-4004-8A45ECA0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Major Insights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8FDA-87EA-66CD-B041-9A265B58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Most of the trips are verified.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About half of the unverified trips have a negative sentiment.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More than half of the verified trips have a positive sentiment.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There are more delays than cancellations and most of these delays and cancellations are claimed by verified reviewers.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The major stations where the connecting flights stop are analysed. They may cause a delay in the journey.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The major sources and destinations as displayed in previous slides may also contribute to major delays and cancellations.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Most of the aircrafts used by the reviewers are B777 and A380.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3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Distribution of Number of Reviews </a:t>
            </a:r>
            <a:br>
              <a:rPr lang="en-GB" dirty="0">
                <a:latin typeface="Georgia" panose="02040502050405020303" pitchFamily="18" charset="0"/>
              </a:rPr>
            </a:br>
            <a:r>
              <a:rPr lang="en-GB" dirty="0">
                <a:latin typeface="Georgia" panose="02040502050405020303" pitchFamily="18" charset="0"/>
              </a:rPr>
              <a:t>Verified and Unverified Trips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4F04AC-C5AA-F499-B4C1-B2262FEA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98" y="1933285"/>
            <a:ext cx="4651203" cy="416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0213-E0C6-2E23-3047-09A06F8B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Sentiments of Reviews for Unverified Trips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2DD4BB-161C-8B9E-C777-3BD3D4DD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21" y="1886631"/>
            <a:ext cx="4532357" cy="42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3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F25C-1089-D530-8F6A-33691C53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Sentiments of Reviews of Verified Trips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E2BBB5-0192-7DBA-6668-D4AC28D0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1" y="1858639"/>
            <a:ext cx="4770117" cy="44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7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BCC2-C3FA-4437-2510-1216E834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Analysis of Relative Number of Reviews on Delayed and Cancelled Flights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E396618-862D-F2ED-488B-C8A04420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1620"/>
            <a:ext cx="53911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D4388D5-9D9E-CAB3-F9C1-0FC6D63D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772" y="1807319"/>
            <a:ext cx="49053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B331-79D5-C78C-6515-9C36F38D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Major Stops for Connecting Flights of Reviewers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230B7B-97D2-2045-49C3-03FAE79A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68" y="1813195"/>
            <a:ext cx="8774663" cy="44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FAE8-B677-6CA7-C211-D221BD35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Major Source Airports of the Reviewers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210BF29-4A58-0D80-B5BD-B6DE6EE5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37" y="1788678"/>
            <a:ext cx="8936526" cy="45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4552-7893-C94C-3219-B9D71FAA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Major Destination Airports of the Reviewers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0331AD4-1F1E-BC9C-502D-9DB25458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09" y="1838912"/>
            <a:ext cx="8679381" cy="43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896B-7520-5FB7-7EA1-BC346EFB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Types of Aircrafts used for Travelling by the Reviewers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3A8E373-98AD-88AB-B8CC-61E995BA8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1900627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49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175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Georgia</vt:lpstr>
      <vt:lpstr>Wingdings</vt:lpstr>
      <vt:lpstr>Retrospect</vt:lpstr>
      <vt:lpstr>Web Scraping to Gain Company Insights</vt:lpstr>
      <vt:lpstr>Distribution of Number of Reviews  Verified and Unverified Trips</vt:lpstr>
      <vt:lpstr>Sentiments of Reviews for Unverified Trips</vt:lpstr>
      <vt:lpstr>Sentiments of Reviews of Verified Trips</vt:lpstr>
      <vt:lpstr>Analysis of Relative Number of Reviews on Delayed and Cancelled Flights</vt:lpstr>
      <vt:lpstr>Major Stops for Connecting Flights of Reviewers</vt:lpstr>
      <vt:lpstr>Major Source Airports of the Reviewers</vt:lpstr>
      <vt:lpstr>Major Destination Airports of the Reviewers</vt:lpstr>
      <vt:lpstr>Types of Aircrafts used for Travelling by the Reviewers</vt:lpstr>
      <vt:lpstr>Major Insights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JAIDEV SANJAY KHALANE</cp:lastModifiedBy>
  <cp:revision>2</cp:revision>
  <dcterms:created xsi:type="dcterms:W3CDTF">2022-12-06T11:13:27Z</dcterms:created>
  <dcterms:modified xsi:type="dcterms:W3CDTF">2023-12-04T08:29:12Z</dcterms:modified>
</cp:coreProperties>
</file>