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96C58-54F6-4A4D-A7BE-F3007C6D02DF}" v="30" dt="2023-12-04T08:20:01.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DEV SANJAY KHALANE" userId="219af783a51bb5ca" providerId="LiveId" clId="{08596C58-54F6-4A4D-A7BE-F3007C6D02DF}"/>
    <pc:docChg chg="custSel modSld">
      <pc:chgData name="JAIDEV SANJAY KHALANE" userId="219af783a51bb5ca" providerId="LiveId" clId="{08596C58-54F6-4A4D-A7BE-F3007C6D02DF}" dt="2023-12-04T08:21:06.192" v="573" actId="20577"/>
      <pc:docMkLst>
        <pc:docMk/>
      </pc:docMkLst>
      <pc:sldChg chg="modSp mod setBg">
        <pc:chgData name="JAIDEV SANJAY KHALANE" userId="219af783a51bb5ca" providerId="LiveId" clId="{08596C58-54F6-4A4D-A7BE-F3007C6D02DF}" dt="2023-12-04T08:09:52.868" v="31" actId="207"/>
        <pc:sldMkLst>
          <pc:docMk/>
          <pc:sldMk cId="3784857513" sldId="256"/>
        </pc:sldMkLst>
        <pc:spChg chg="mod">
          <ac:chgData name="JAIDEV SANJAY KHALANE" userId="219af783a51bb5ca" providerId="LiveId" clId="{08596C58-54F6-4A4D-A7BE-F3007C6D02DF}" dt="2023-12-04T08:09:02.367" v="16" actId="122"/>
          <ac:spMkLst>
            <pc:docMk/>
            <pc:sldMk cId="3784857513" sldId="256"/>
            <ac:spMk id="2" creationId="{1EA9D928-FF31-D15D-77FD-59583FF6FEC9}"/>
          </ac:spMkLst>
        </pc:spChg>
        <pc:spChg chg="mod">
          <ac:chgData name="JAIDEV SANJAY KHALANE" userId="219af783a51bb5ca" providerId="LiveId" clId="{08596C58-54F6-4A4D-A7BE-F3007C6D02DF}" dt="2023-12-04T08:09:52.868" v="31" actId="207"/>
          <ac:spMkLst>
            <pc:docMk/>
            <pc:sldMk cId="3784857513" sldId="256"/>
            <ac:spMk id="3" creationId="{4221CBCF-49AA-2360-97BA-C7A19D577F03}"/>
          </ac:spMkLst>
        </pc:spChg>
      </pc:sldChg>
      <pc:sldChg chg="modSp mod">
        <pc:chgData name="JAIDEV SANJAY KHALANE" userId="219af783a51bb5ca" providerId="LiveId" clId="{08596C58-54F6-4A4D-A7BE-F3007C6D02DF}" dt="2023-12-04T08:11:59.051" v="66" actId="403"/>
        <pc:sldMkLst>
          <pc:docMk/>
          <pc:sldMk cId="268314228" sldId="257"/>
        </pc:sldMkLst>
        <pc:spChg chg="mod">
          <ac:chgData name="JAIDEV SANJAY KHALANE" userId="219af783a51bb5ca" providerId="LiveId" clId="{08596C58-54F6-4A4D-A7BE-F3007C6D02DF}" dt="2023-12-04T08:11:59.051" v="66" actId="403"/>
          <ac:spMkLst>
            <pc:docMk/>
            <pc:sldMk cId="268314228" sldId="257"/>
            <ac:spMk id="2" creationId="{BD716C12-3BEA-4902-9E3A-5A6670F2703D}"/>
          </ac:spMkLst>
        </pc:spChg>
        <pc:spChg chg="mod">
          <ac:chgData name="JAIDEV SANJAY KHALANE" userId="219af783a51bb5ca" providerId="LiveId" clId="{08596C58-54F6-4A4D-A7BE-F3007C6D02DF}" dt="2023-12-04T08:11:54.250" v="64" actId="403"/>
          <ac:spMkLst>
            <pc:docMk/>
            <pc:sldMk cId="268314228" sldId="257"/>
            <ac:spMk id="3" creationId="{6ABCBFA2-6119-9777-DD2A-8BB49B61B370}"/>
          </ac:spMkLst>
        </pc:spChg>
      </pc:sldChg>
      <pc:sldChg chg="addSp modSp mod">
        <pc:chgData name="JAIDEV SANJAY KHALANE" userId="219af783a51bb5ca" providerId="LiveId" clId="{08596C58-54F6-4A4D-A7BE-F3007C6D02DF}" dt="2023-12-04T08:17:21.136" v="430" actId="1076"/>
        <pc:sldMkLst>
          <pc:docMk/>
          <pc:sldMk cId="589143969" sldId="258"/>
        </pc:sldMkLst>
        <pc:spChg chg="mod">
          <ac:chgData name="JAIDEV SANJAY KHALANE" userId="219af783a51bb5ca" providerId="LiveId" clId="{08596C58-54F6-4A4D-A7BE-F3007C6D02DF}" dt="2023-12-04T08:12:12.105" v="69" actId="2711"/>
          <ac:spMkLst>
            <pc:docMk/>
            <pc:sldMk cId="589143969" sldId="258"/>
            <ac:spMk id="2" creationId="{33A057FE-1770-150C-7A82-B876BBC92A69}"/>
          </ac:spMkLst>
        </pc:spChg>
        <pc:spChg chg="add mod">
          <ac:chgData name="JAIDEV SANJAY KHALANE" userId="219af783a51bb5ca" providerId="LiveId" clId="{08596C58-54F6-4A4D-A7BE-F3007C6D02DF}" dt="2023-12-04T08:17:21.136" v="430" actId="1076"/>
          <ac:spMkLst>
            <pc:docMk/>
            <pc:sldMk cId="589143969" sldId="258"/>
            <ac:spMk id="3" creationId="{2647EB1D-5BE3-67FB-B0FF-16FE3D39154C}"/>
          </ac:spMkLst>
        </pc:spChg>
        <pc:spChg chg="mod">
          <ac:chgData name="JAIDEV SANJAY KHALANE" userId="219af783a51bb5ca" providerId="LiveId" clId="{08596C58-54F6-4A4D-A7BE-F3007C6D02DF}" dt="2023-12-04T08:12:23.153" v="71" actId="1076"/>
          <ac:spMkLst>
            <pc:docMk/>
            <pc:sldMk cId="589143969" sldId="258"/>
            <ac:spMk id="4" creationId="{7CEE377E-0F6F-D8A7-587A-6422F35454F8}"/>
          </ac:spMkLst>
        </pc:spChg>
      </pc:sldChg>
      <pc:sldChg chg="modSp mod">
        <pc:chgData name="JAIDEV SANJAY KHALANE" userId="219af783a51bb5ca" providerId="LiveId" clId="{08596C58-54F6-4A4D-A7BE-F3007C6D02DF}" dt="2023-12-04T08:17:44.378" v="457" actId="403"/>
        <pc:sldMkLst>
          <pc:docMk/>
          <pc:sldMk cId="1958872320" sldId="259"/>
        </pc:sldMkLst>
        <pc:spChg chg="mod">
          <ac:chgData name="JAIDEV SANJAY KHALANE" userId="219af783a51bb5ca" providerId="LiveId" clId="{08596C58-54F6-4A4D-A7BE-F3007C6D02DF}" dt="2023-12-04T08:17:44.378" v="457" actId="403"/>
          <ac:spMkLst>
            <pc:docMk/>
            <pc:sldMk cId="1958872320" sldId="259"/>
            <ac:spMk id="2" creationId="{9BAB2D2D-1975-3936-5FD0-100AE6512AB0}"/>
          </ac:spMkLst>
        </pc:spChg>
        <pc:spChg chg="mod">
          <ac:chgData name="JAIDEV SANJAY KHALANE" userId="219af783a51bb5ca" providerId="LiveId" clId="{08596C58-54F6-4A4D-A7BE-F3007C6D02DF}" dt="2023-12-04T08:08:22.482" v="11"/>
          <ac:spMkLst>
            <pc:docMk/>
            <pc:sldMk cId="1958872320" sldId="259"/>
            <ac:spMk id="3" creationId="{8228E2E5-11C1-D6D6-2E51-D6FF83B11276}"/>
          </ac:spMkLst>
        </pc:spChg>
      </pc:sldChg>
      <pc:sldChg chg="addSp modSp mod">
        <pc:chgData name="JAIDEV SANJAY KHALANE" userId="219af783a51bb5ca" providerId="LiveId" clId="{08596C58-54F6-4A4D-A7BE-F3007C6D02DF}" dt="2023-12-04T08:21:06.192" v="573" actId="20577"/>
        <pc:sldMkLst>
          <pc:docMk/>
          <pc:sldMk cId="1224562971" sldId="260"/>
        </pc:sldMkLst>
        <pc:spChg chg="mod">
          <ac:chgData name="JAIDEV SANJAY KHALANE" userId="219af783a51bb5ca" providerId="LiveId" clId="{08596C58-54F6-4A4D-A7BE-F3007C6D02DF}" dt="2023-12-04T08:08:22.482" v="11"/>
          <ac:spMkLst>
            <pc:docMk/>
            <pc:sldMk cId="1224562971" sldId="260"/>
            <ac:spMk id="2" creationId="{8875B85D-5C80-E3F7-CC54-C334F4810349}"/>
          </ac:spMkLst>
        </pc:spChg>
        <pc:spChg chg="mod">
          <ac:chgData name="JAIDEV SANJAY KHALANE" userId="219af783a51bb5ca" providerId="LiveId" clId="{08596C58-54F6-4A4D-A7BE-F3007C6D02DF}" dt="2023-12-04T08:19:50.169" v="530" actId="122"/>
          <ac:spMkLst>
            <pc:docMk/>
            <pc:sldMk cId="1224562971" sldId="260"/>
            <ac:spMk id="3" creationId="{5142E01B-2BC5-30A0-ECAB-03A7EE606B46}"/>
          </ac:spMkLst>
        </pc:spChg>
        <pc:spChg chg="add mod">
          <ac:chgData name="JAIDEV SANJAY KHALANE" userId="219af783a51bb5ca" providerId="LiveId" clId="{08596C58-54F6-4A4D-A7BE-F3007C6D02DF}" dt="2023-12-04T08:21:06.192" v="573" actId="20577"/>
          <ac:spMkLst>
            <pc:docMk/>
            <pc:sldMk cId="1224562971" sldId="260"/>
            <ac:spMk id="4" creationId="{D1745306-2260-852D-689C-5E64D209BF7F}"/>
          </ac:spMkLst>
        </pc:spChg>
        <pc:picChg chg="mod">
          <ac:chgData name="JAIDEV SANJAY KHALANE" userId="219af783a51bb5ca" providerId="LiveId" clId="{08596C58-54F6-4A4D-A7BE-F3007C6D02DF}" dt="2023-12-04T08:19:52.340" v="531" actId="1076"/>
          <ac:picMkLst>
            <pc:docMk/>
            <pc:sldMk cId="1224562971" sldId="260"/>
            <ac:picMk id="3074" creationId="{BAE2D37A-3BCA-3E5E-2503-70DB6DD2D9B4}"/>
          </ac:picMkLst>
        </pc:picChg>
      </pc:sldChg>
      <pc:sldChg chg="addSp modSp mod">
        <pc:chgData name="JAIDEV SANJAY KHALANE" userId="219af783a51bb5ca" providerId="LiveId" clId="{08596C58-54F6-4A4D-A7BE-F3007C6D02DF}" dt="2023-12-04T08:11:30.341" v="60" actId="20577"/>
        <pc:sldMkLst>
          <pc:docMk/>
          <pc:sldMk cId="3484562590" sldId="261"/>
        </pc:sldMkLst>
        <pc:spChg chg="mod">
          <ac:chgData name="JAIDEV SANJAY KHALANE" userId="219af783a51bb5ca" providerId="LiveId" clId="{08596C58-54F6-4A4D-A7BE-F3007C6D02DF}" dt="2023-12-04T08:11:30.341" v="60" actId="20577"/>
          <ac:spMkLst>
            <pc:docMk/>
            <pc:sldMk cId="3484562590" sldId="261"/>
            <ac:spMk id="2" creationId="{8556C74A-59D1-52F4-5177-2A5739CEDB80}"/>
          </ac:spMkLst>
        </pc:spChg>
        <pc:spChg chg="add mod">
          <ac:chgData name="JAIDEV SANJAY KHALANE" userId="219af783a51bb5ca" providerId="LiveId" clId="{08596C58-54F6-4A4D-A7BE-F3007C6D02DF}" dt="2023-12-04T08:10:43.374" v="55" actId="2711"/>
          <ac:spMkLst>
            <pc:docMk/>
            <pc:sldMk cId="3484562590" sldId="261"/>
            <ac:spMk id="3" creationId="{9653E260-D10E-6526-EE0D-43F882D1E84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389695-32CB-4CE9-ADE0-C93ABBE7A5E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351422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140267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68877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91A39E9-61EB-406E-8243-F9DD6D42DD9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13353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376417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89695-32CB-4CE9-ADE0-C93ABBE7A5EA}"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3336009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389695-32CB-4CE9-ADE0-C93ABBE7A5EA}"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2930895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89695-32CB-4CE9-ADE0-C93ABBE7A5E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2990578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9389695-32CB-4CE9-ADE0-C93ABBE7A5EA}" type="datetimeFigureOut">
              <a:rPr lang="en-IN" smtClean="0"/>
              <a:t>04-12-2023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91A39E9-61EB-406E-8243-F9DD6D42DD95}" type="slidenum">
              <a:rPr lang="en-IN" smtClean="0"/>
              <a:t>‹#›</a:t>
            </a:fld>
            <a:endParaRPr lang="en-IN"/>
          </a:p>
        </p:txBody>
      </p:sp>
    </p:spTree>
    <p:extLst>
      <p:ext uri="{BB962C8B-B14F-4D97-AF65-F5344CB8AC3E}">
        <p14:creationId xmlns:p14="http://schemas.microsoft.com/office/powerpoint/2010/main" val="357197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89695-32CB-4CE9-ADE0-C93ABBE7A5E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343419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89695-32CB-4CE9-ADE0-C93ABBE7A5EA}"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246556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164577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89695-32CB-4CE9-ADE0-C93ABBE7A5EA}"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112455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389695-32CB-4CE9-ADE0-C93ABBE7A5EA}"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111900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9389695-32CB-4CE9-ADE0-C93ABBE7A5EA}"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258386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81273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89695-32CB-4CE9-ADE0-C93ABBE7A5EA}"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39E9-61EB-406E-8243-F9DD6D42DD95}" type="slidenum">
              <a:rPr lang="en-IN" smtClean="0"/>
              <a:t>‹#›</a:t>
            </a:fld>
            <a:endParaRPr lang="en-IN"/>
          </a:p>
        </p:txBody>
      </p:sp>
    </p:spTree>
    <p:extLst>
      <p:ext uri="{BB962C8B-B14F-4D97-AF65-F5344CB8AC3E}">
        <p14:creationId xmlns:p14="http://schemas.microsoft.com/office/powerpoint/2010/main" val="284715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389695-32CB-4CE9-ADE0-C93ABBE7A5EA}" type="datetimeFigureOut">
              <a:rPr lang="en-IN" smtClean="0"/>
              <a:t>04-12-2023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91A39E9-61EB-406E-8243-F9DD6D42DD95}" type="slidenum">
              <a:rPr lang="en-IN" smtClean="0"/>
              <a:t>‹#›</a:t>
            </a:fld>
            <a:endParaRPr lang="en-IN"/>
          </a:p>
        </p:txBody>
      </p:sp>
    </p:spTree>
    <p:extLst>
      <p:ext uri="{BB962C8B-B14F-4D97-AF65-F5344CB8AC3E}">
        <p14:creationId xmlns:p14="http://schemas.microsoft.com/office/powerpoint/2010/main" val="33856300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D928-FF31-D15D-77FD-59583FF6FEC9}"/>
              </a:ext>
            </a:extLst>
          </p:cNvPr>
          <p:cNvSpPr>
            <a:spLocks noGrp="1"/>
          </p:cNvSpPr>
          <p:nvPr>
            <p:ph type="ctrTitle"/>
          </p:nvPr>
        </p:nvSpPr>
        <p:spPr>
          <a:xfrm>
            <a:off x="228600" y="2733709"/>
            <a:ext cx="8595856" cy="1373070"/>
          </a:xfrm>
        </p:spPr>
        <p:txBody>
          <a:bodyPr/>
          <a:lstStyle/>
          <a:p>
            <a:pPr algn="ctr"/>
            <a:r>
              <a:rPr lang="en-IN" b="1" i="0" dirty="0">
                <a:solidFill>
                  <a:schemeClr val="accent5">
                    <a:lumMod val="40000"/>
                    <a:lumOff val="60000"/>
                  </a:schemeClr>
                </a:solidFill>
                <a:effectLst/>
                <a:latin typeface="Georgia" panose="02040502050405020303" pitchFamily="18" charset="0"/>
                <a:cs typeface="Times New Roman" panose="02020603050405020304" pitchFamily="18" charset="0"/>
              </a:rPr>
              <a:t>Predicting Customer </a:t>
            </a:r>
            <a:r>
              <a:rPr lang="en-IN" b="1" dirty="0">
                <a:solidFill>
                  <a:schemeClr val="accent5">
                    <a:lumMod val="40000"/>
                    <a:lumOff val="60000"/>
                  </a:schemeClr>
                </a:solidFill>
                <a:latin typeface="Georgia" panose="02040502050405020303" pitchFamily="18" charset="0"/>
                <a:cs typeface="Times New Roman" panose="02020603050405020304" pitchFamily="18" charset="0"/>
              </a:rPr>
              <a:t>B</a:t>
            </a:r>
            <a:r>
              <a:rPr lang="en-IN" b="1" i="0" dirty="0">
                <a:solidFill>
                  <a:schemeClr val="accent5">
                    <a:lumMod val="40000"/>
                    <a:lumOff val="60000"/>
                  </a:schemeClr>
                </a:solidFill>
                <a:effectLst/>
                <a:latin typeface="Georgia" panose="02040502050405020303" pitchFamily="18" charset="0"/>
                <a:cs typeface="Times New Roman" panose="02020603050405020304" pitchFamily="18" charset="0"/>
              </a:rPr>
              <a:t>uying </a:t>
            </a:r>
            <a:r>
              <a:rPr lang="en-IN" b="1" dirty="0">
                <a:solidFill>
                  <a:schemeClr val="accent5">
                    <a:lumMod val="40000"/>
                    <a:lumOff val="60000"/>
                  </a:schemeClr>
                </a:solidFill>
                <a:latin typeface="Georgia" panose="02040502050405020303" pitchFamily="18" charset="0"/>
                <a:cs typeface="Times New Roman" panose="02020603050405020304" pitchFamily="18" charset="0"/>
              </a:rPr>
              <a:t>B</a:t>
            </a:r>
            <a:r>
              <a:rPr lang="en-IN" b="1" i="0" dirty="0">
                <a:solidFill>
                  <a:schemeClr val="accent5">
                    <a:lumMod val="40000"/>
                    <a:lumOff val="60000"/>
                  </a:schemeClr>
                </a:solidFill>
                <a:effectLst/>
                <a:latin typeface="Georgia" panose="02040502050405020303" pitchFamily="18" charset="0"/>
                <a:cs typeface="Times New Roman" panose="02020603050405020304" pitchFamily="18" charset="0"/>
              </a:rPr>
              <a:t>ehaviour</a:t>
            </a:r>
            <a:endParaRPr lang="en-IN" dirty="0">
              <a:solidFill>
                <a:schemeClr val="accent5">
                  <a:lumMod val="40000"/>
                  <a:lumOff val="60000"/>
                </a:schemeClr>
              </a:solidFill>
              <a:latin typeface="Georgia" panose="020405020504050203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221CBCF-49AA-2360-97BA-C7A19D577F03}"/>
              </a:ext>
            </a:extLst>
          </p:cNvPr>
          <p:cNvSpPr>
            <a:spLocks noGrp="1"/>
          </p:cNvSpPr>
          <p:nvPr>
            <p:ph type="subTitle" idx="1"/>
          </p:nvPr>
        </p:nvSpPr>
        <p:spPr>
          <a:xfrm>
            <a:off x="9073018" y="2663775"/>
            <a:ext cx="3118982" cy="1512937"/>
          </a:xfrm>
        </p:spPr>
        <p:txBody>
          <a:bodyPr>
            <a:normAutofit lnSpcReduction="10000"/>
          </a:bodyPr>
          <a:lstStyle/>
          <a:p>
            <a:pPr algn="ctr"/>
            <a:r>
              <a:rPr lang="en-IN" sz="3600" dirty="0">
                <a:solidFill>
                  <a:srgbClr val="FFFF00"/>
                </a:solidFill>
                <a:latin typeface="Georgia" panose="02040502050405020303" pitchFamily="18" charset="0"/>
              </a:rPr>
              <a:t>British Airways Dataset</a:t>
            </a:r>
          </a:p>
        </p:txBody>
      </p:sp>
    </p:spTree>
    <p:extLst>
      <p:ext uri="{BB962C8B-B14F-4D97-AF65-F5344CB8AC3E}">
        <p14:creationId xmlns:p14="http://schemas.microsoft.com/office/powerpoint/2010/main" val="378485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C74A-59D1-52F4-5177-2A5739CEDB80}"/>
              </a:ext>
            </a:extLst>
          </p:cNvPr>
          <p:cNvSpPr>
            <a:spLocks noGrp="1"/>
          </p:cNvSpPr>
          <p:nvPr>
            <p:ph type="title"/>
          </p:nvPr>
        </p:nvSpPr>
        <p:spPr>
          <a:xfrm>
            <a:off x="838200" y="2295525"/>
            <a:ext cx="11087100" cy="2970990"/>
          </a:xfrm>
        </p:spPr>
        <p:txBody>
          <a:bodyPr>
            <a:normAutofit fontScale="90000"/>
          </a:bodyPr>
          <a:lstStyle/>
          <a:p>
            <a:pPr algn="ctr"/>
            <a:br>
              <a:rPr lang="en-IN" dirty="0"/>
            </a:br>
            <a:br>
              <a:rPr lang="en-IN" dirty="0"/>
            </a:br>
            <a:r>
              <a:rPr lang="en-IN" dirty="0">
                <a:latin typeface="Georgia" panose="02040502050405020303" pitchFamily="18" charset="0"/>
              </a:rPr>
              <a:t>Predicting the Probability that the customer will complete the booking given the input parameters such as:  </a:t>
            </a:r>
            <a:br>
              <a:rPr lang="en-IN" dirty="0"/>
            </a:br>
            <a:br>
              <a:rPr lang="en-IN" dirty="0"/>
            </a:br>
            <a:r>
              <a:rPr lang="en-IN" sz="2400" dirty="0">
                <a:latin typeface="Courier New" panose="02070309020205020404" pitchFamily="49" charset="0"/>
                <a:cs typeface="Courier New" panose="02070309020205020404" pitchFamily="49" charset="0"/>
              </a:rPr>
              <a:t>'</a:t>
            </a:r>
            <a:r>
              <a:rPr lang="en-IN" sz="2400" dirty="0" err="1">
                <a:latin typeface="Courier New" panose="02070309020205020404" pitchFamily="49" charset="0"/>
                <a:cs typeface="Courier New" panose="02070309020205020404" pitchFamily="49" charset="0"/>
              </a:rPr>
              <a:t>num_passengers</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sales_channel</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trip_type</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purchase_lead</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length_of_stay</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flight_hour</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flight_day</a:t>
            </a:r>
            <a:r>
              <a:rPr lang="en-IN" sz="2400" dirty="0">
                <a:latin typeface="Courier New" panose="02070309020205020404" pitchFamily="49" charset="0"/>
                <a:cs typeface="Courier New" panose="02070309020205020404" pitchFamily="49" charset="0"/>
              </a:rPr>
              <a:t>', 'route', '</a:t>
            </a:r>
            <a:r>
              <a:rPr lang="en-IN" sz="2400" dirty="0" err="1">
                <a:latin typeface="Courier New" panose="02070309020205020404" pitchFamily="49" charset="0"/>
                <a:cs typeface="Courier New" panose="02070309020205020404" pitchFamily="49" charset="0"/>
              </a:rPr>
              <a:t>booking_origin</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wants_extra_baggage</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wants_preferred_seat</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wants_in_flight_meals</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flight_duration</a:t>
            </a:r>
            <a:r>
              <a:rPr lang="en-IN" sz="2400"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9653E260-D10E-6526-EE0D-43F882D1E84C}"/>
              </a:ext>
            </a:extLst>
          </p:cNvPr>
          <p:cNvSpPr txBox="1"/>
          <p:nvPr/>
        </p:nvSpPr>
        <p:spPr>
          <a:xfrm>
            <a:off x="4905375" y="610850"/>
            <a:ext cx="2381250" cy="1446550"/>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Task</a:t>
            </a:r>
          </a:p>
        </p:txBody>
      </p:sp>
    </p:spTree>
    <p:extLst>
      <p:ext uri="{BB962C8B-B14F-4D97-AF65-F5344CB8AC3E}">
        <p14:creationId xmlns:p14="http://schemas.microsoft.com/office/powerpoint/2010/main" val="348456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6C12-3BEA-4902-9E3A-5A6670F2703D}"/>
              </a:ext>
            </a:extLst>
          </p:cNvPr>
          <p:cNvSpPr>
            <a:spLocks noGrp="1"/>
          </p:cNvSpPr>
          <p:nvPr>
            <p:ph type="title"/>
          </p:nvPr>
        </p:nvSpPr>
        <p:spPr/>
        <p:txBody>
          <a:bodyPr>
            <a:normAutofit/>
          </a:bodyPr>
          <a:lstStyle/>
          <a:p>
            <a:pPr algn="ctr"/>
            <a:r>
              <a:rPr lang="en-IN" sz="4400" dirty="0">
                <a:latin typeface="Georgia" panose="02040502050405020303" pitchFamily="18" charset="0"/>
              </a:rPr>
              <a:t>Methodology</a:t>
            </a:r>
          </a:p>
        </p:txBody>
      </p:sp>
      <p:sp>
        <p:nvSpPr>
          <p:cNvPr id="3" name="Content Placeholder 2">
            <a:extLst>
              <a:ext uri="{FF2B5EF4-FFF2-40B4-BE49-F238E27FC236}">
                <a16:creationId xmlns:a16="http://schemas.microsoft.com/office/drawing/2014/main" id="{6ABCBFA2-6119-9777-DD2A-8BB49B61B370}"/>
              </a:ext>
            </a:extLst>
          </p:cNvPr>
          <p:cNvSpPr>
            <a:spLocks noGrp="1"/>
          </p:cNvSpPr>
          <p:nvPr>
            <p:ph idx="1"/>
          </p:nvPr>
        </p:nvSpPr>
        <p:spPr/>
        <p:txBody>
          <a:bodyPr>
            <a:normAutofit/>
          </a:bodyPr>
          <a:lstStyle/>
          <a:p>
            <a:r>
              <a:rPr lang="en-IN" sz="3200" dirty="0">
                <a:latin typeface="Georgia" panose="02040502050405020303" pitchFamily="18" charset="0"/>
              </a:rPr>
              <a:t>Text Vectorising</a:t>
            </a:r>
          </a:p>
          <a:p>
            <a:r>
              <a:rPr lang="en-IN" sz="3200" dirty="0">
                <a:latin typeface="Georgia" panose="02040502050405020303" pitchFamily="18" charset="0"/>
              </a:rPr>
              <a:t>Correlation Analysis</a:t>
            </a:r>
          </a:p>
          <a:p>
            <a:r>
              <a:rPr lang="en-IN" sz="3200" dirty="0">
                <a:latin typeface="Georgia" panose="02040502050405020303" pitchFamily="18" charset="0"/>
              </a:rPr>
              <a:t>Dataset Preparation</a:t>
            </a:r>
          </a:p>
          <a:p>
            <a:r>
              <a:rPr lang="en-IN" sz="3200" dirty="0">
                <a:latin typeface="Georgia" panose="02040502050405020303" pitchFamily="18" charset="0"/>
              </a:rPr>
              <a:t>Prediction using Regression</a:t>
            </a:r>
          </a:p>
          <a:p>
            <a:r>
              <a:rPr lang="en-IN" sz="3200" dirty="0">
                <a:latin typeface="Georgia" panose="02040502050405020303" pitchFamily="18" charset="0"/>
              </a:rPr>
              <a:t>Model Evaluation</a:t>
            </a:r>
          </a:p>
        </p:txBody>
      </p:sp>
    </p:spTree>
    <p:extLst>
      <p:ext uri="{BB962C8B-B14F-4D97-AF65-F5344CB8AC3E}">
        <p14:creationId xmlns:p14="http://schemas.microsoft.com/office/powerpoint/2010/main" val="26831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57FE-1770-150C-7A82-B876BBC92A69}"/>
              </a:ext>
            </a:extLst>
          </p:cNvPr>
          <p:cNvSpPr>
            <a:spLocks noGrp="1"/>
          </p:cNvSpPr>
          <p:nvPr>
            <p:ph type="title"/>
          </p:nvPr>
        </p:nvSpPr>
        <p:spPr/>
        <p:txBody>
          <a:bodyPr>
            <a:normAutofit/>
          </a:bodyPr>
          <a:lstStyle/>
          <a:p>
            <a:pPr algn="ctr"/>
            <a:r>
              <a:rPr lang="en-IN" sz="4400" dirty="0">
                <a:latin typeface="Georgia" panose="02040502050405020303" pitchFamily="18" charset="0"/>
              </a:rPr>
              <a:t>Correlation Analysis</a:t>
            </a:r>
          </a:p>
        </p:txBody>
      </p:sp>
      <p:pic>
        <p:nvPicPr>
          <p:cNvPr id="1026" name="Picture 2">
            <a:extLst>
              <a:ext uri="{FF2B5EF4-FFF2-40B4-BE49-F238E27FC236}">
                <a16:creationId xmlns:a16="http://schemas.microsoft.com/office/drawing/2014/main" id="{EF1C382E-3DEA-0FEC-BFAF-E9A1FDC50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12192000" cy="3292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EE377E-0F6F-D8A7-587A-6422F35454F8}"/>
              </a:ext>
            </a:extLst>
          </p:cNvPr>
          <p:cNvSpPr txBox="1"/>
          <p:nvPr/>
        </p:nvSpPr>
        <p:spPr>
          <a:xfrm>
            <a:off x="1113453" y="4983163"/>
            <a:ext cx="9965094" cy="369332"/>
          </a:xfrm>
          <a:prstGeom prst="rect">
            <a:avLst/>
          </a:prstGeom>
          <a:noFill/>
        </p:spPr>
        <p:txBody>
          <a:bodyPr wrap="square" rtlCol="0">
            <a:spAutoFit/>
          </a:bodyPr>
          <a:lstStyle/>
          <a:p>
            <a:pPr algn="ctr"/>
            <a:r>
              <a:rPr lang="en-IN" dirty="0">
                <a:latin typeface="Courier New" panose="02070309020205020404" pitchFamily="49" charset="0"/>
                <a:cs typeface="Courier New" panose="02070309020205020404" pitchFamily="49" charset="0"/>
              </a:rPr>
              <a:t>Correlation of various parameters with </a:t>
            </a:r>
            <a:r>
              <a:rPr lang="en-IN" dirty="0" err="1">
                <a:latin typeface="Courier New" panose="02070309020205020404" pitchFamily="49" charset="0"/>
                <a:cs typeface="Courier New" panose="02070309020205020404" pitchFamily="49" charset="0"/>
              </a:rPr>
              <a:t>booking_complete</a:t>
            </a:r>
            <a:r>
              <a:rPr lang="en-IN" dirty="0">
                <a:latin typeface="Courier New" panose="02070309020205020404" pitchFamily="49" charset="0"/>
                <a:cs typeface="Courier New" panose="02070309020205020404" pitchFamily="49" charset="0"/>
              </a:rPr>
              <a:t> parameter</a:t>
            </a:r>
          </a:p>
        </p:txBody>
      </p:sp>
      <p:sp>
        <p:nvSpPr>
          <p:cNvPr id="3" name="TextBox 2">
            <a:extLst>
              <a:ext uri="{FF2B5EF4-FFF2-40B4-BE49-F238E27FC236}">
                <a16:creationId xmlns:a16="http://schemas.microsoft.com/office/drawing/2014/main" id="{2647EB1D-5BE3-67FB-B0FF-16FE3D39154C}"/>
              </a:ext>
            </a:extLst>
          </p:cNvPr>
          <p:cNvSpPr txBox="1"/>
          <p:nvPr/>
        </p:nvSpPr>
        <p:spPr>
          <a:xfrm>
            <a:off x="971064" y="5524889"/>
            <a:ext cx="10249872" cy="923330"/>
          </a:xfrm>
          <a:prstGeom prst="rect">
            <a:avLst/>
          </a:prstGeom>
          <a:noFill/>
        </p:spPr>
        <p:txBody>
          <a:bodyPr wrap="square" rtlCol="0">
            <a:spAutoFit/>
          </a:bodyPr>
          <a:lstStyle/>
          <a:p>
            <a:r>
              <a:rPr lang="en-IN" dirty="0">
                <a:latin typeface="Georgia" panose="02040502050405020303" pitchFamily="18" charset="0"/>
              </a:rPr>
              <a:t>Parameters such as Flight hours, Number of Passengers, and Purchase Lead are of less significance and parameters such as Extra Baggage Allowance, Seat Preference, Flight Duration and Length of Stay are of more significance in predicting the probability of booking a seat.</a:t>
            </a:r>
          </a:p>
        </p:txBody>
      </p:sp>
    </p:spTree>
    <p:extLst>
      <p:ext uri="{BB962C8B-B14F-4D97-AF65-F5344CB8AC3E}">
        <p14:creationId xmlns:p14="http://schemas.microsoft.com/office/powerpoint/2010/main" val="58914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2D2D-1975-3936-5FD0-100AE6512AB0}"/>
              </a:ext>
            </a:extLst>
          </p:cNvPr>
          <p:cNvSpPr>
            <a:spLocks noGrp="1"/>
          </p:cNvSpPr>
          <p:nvPr>
            <p:ph type="title"/>
          </p:nvPr>
        </p:nvSpPr>
        <p:spPr/>
        <p:txBody>
          <a:bodyPr>
            <a:normAutofit/>
          </a:bodyPr>
          <a:lstStyle/>
          <a:p>
            <a:pPr algn="ctr"/>
            <a:r>
              <a:rPr lang="en-IN" sz="5400" dirty="0">
                <a:latin typeface="Georgia" panose="02040502050405020303" pitchFamily="18" charset="0"/>
              </a:rPr>
              <a:t>Prediction Model</a:t>
            </a:r>
          </a:p>
        </p:txBody>
      </p:sp>
      <p:sp>
        <p:nvSpPr>
          <p:cNvPr id="3" name="Content Placeholder 2">
            <a:extLst>
              <a:ext uri="{FF2B5EF4-FFF2-40B4-BE49-F238E27FC236}">
                <a16:creationId xmlns:a16="http://schemas.microsoft.com/office/drawing/2014/main" id="{8228E2E5-11C1-D6D6-2E51-D6FF83B11276}"/>
              </a:ext>
            </a:extLst>
          </p:cNvPr>
          <p:cNvSpPr>
            <a:spLocks noGrp="1"/>
          </p:cNvSpPr>
          <p:nvPr>
            <p:ph idx="1"/>
          </p:nvPr>
        </p:nvSpPr>
        <p:spPr/>
        <p:txBody>
          <a:bodyPr/>
          <a:lstStyle/>
          <a:p>
            <a:r>
              <a:rPr lang="en-IN" sz="3600" b="0" dirty="0">
                <a:effectLst/>
                <a:latin typeface="Courier New" panose="02070309020205020404" pitchFamily="49" charset="0"/>
              </a:rPr>
              <a:t>Voting Regressor using:</a:t>
            </a:r>
            <a:endParaRPr lang="en-IN" sz="3600" dirty="0"/>
          </a:p>
          <a:p>
            <a:pPr lvl="1"/>
            <a:r>
              <a:rPr lang="en-IN" sz="3200" b="0" dirty="0">
                <a:effectLst/>
                <a:latin typeface="Courier New" panose="02070309020205020404" pitchFamily="49" charset="0"/>
              </a:rPr>
              <a:t>Gradient Boosting Regressor</a:t>
            </a:r>
          </a:p>
          <a:p>
            <a:pPr lvl="1"/>
            <a:r>
              <a:rPr lang="en-IN" sz="3200" b="0" dirty="0">
                <a:effectLst/>
                <a:latin typeface="Courier New" panose="02070309020205020404" pitchFamily="49" charset="0"/>
              </a:rPr>
              <a:t>Random Forest Regressor</a:t>
            </a:r>
          </a:p>
          <a:p>
            <a:pPr lvl="1"/>
            <a:r>
              <a:rPr lang="en-IN" sz="3200" b="0" dirty="0">
                <a:effectLst/>
                <a:latin typeface="Courier New" panose="02070309020205020404" pitchFamily="49" charset="0"/>
              </a:rPr>
              <a:t>Linear Regression</a:t>
            </a:r>
          </a:p>
          <a:p>
            <a:pPr lvl="1"/>
            <a:r>
              <a:rPr lang="en-IN" sz="3200" b="0" dirty="0">
                <a:effectLst/>
                <a:latin typeface="Courier New" panose="02070309020205020404" pitchFamily="49" charset="0"/>
              </a:rPr>
              <a:t>Decision Tree Regressor</a:t>
            </a:r>
          </a:p>
        </p:txBody>
      </p:sp>
    </p:spTree>
    <p:extLst>
      <p:ext uri="{BB962C8B-B14F-4D97-AF65-F5344CB8AC3E}">
        <p14:creationId xmlns:p14="http://schemas.microsoft.com/office/powerpoint/2010/main" val="195887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B85D-5C80-E3F7-CC54-C334F4810349}"/>
              </a:ext>
            </a:extLst>
          </p:cNvPr>
          <p:cNvSpPr>
            <a:spLocks noGrp="1"/>
          </p:cNvSpPr>
          <p:nvPr>
            <p:ph type="title"/>
          </p:nvPr>
        </p:nvSpPr>
        <p:spPr/>
        <p:txBody>
          <a:bodyPr/>
          <a:lstStyle/>
          <a:p>
            <a:pPr algn="ctr"/>
            <a:r>
              <a:rPr lang="en-IN" dirty="0"/>
              <a:t>Model Evaluation: Cross Validation Score</a:t>
            </a:r>
          </a:p>
        </p:txBody>
      </p:sp>
      <p:sp>
        <p:nvSpPr>
          <p:cNvPr id="3" name="Content Placeholder 2">
            <a:extLst>
              <a:ext uri="{FF2B5EF4-FFF2-40B4-BE49-F238E27FC236}">
                <a16:creationId xmlns:a16="http://schemas.microsoft.com/office/drawing/2014/main" id="{5142E01B-2BC5-30A0-ECAB-03A7EE606B46}"/>
              </a:ext>
            </a:extLst>
          </p:cNvPr>
          <p:cNvSpPr>
            <a:spLocks noGrp="1"/>
          </p:cNvSpPr>
          <p:nvPr>
            <p:ph idx="1"/>
          </p:nvPr>
        </p:nvSpPr>
        <p:spPr>
          <a:xfrm>
            <a:off x="306353" y="2096211"/>
            <a:ext cx="5105401" cy="4351338"/>
          </a:xfrm>
        </p:spPr>
        <p:txBody>
          <a:bodyPr>
            <a:normAutofit fontScale="92500" lnSpcReduction="10000"/>
          </a:bodyPr>
          <a:lstStyle/>
          <a:p>
            <a:pPr algn="ctr"/>
            <a:r>
              <a:rPr lang="en-IN" dirty="0"/>
              <a:t>10 cross validations</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pPr marL="0" indent="0" algn="ctr">
              <a:buNone/>
            </a:pPr>
            <a:r>
              <a:rPr lang="en-IN" dirty="0"/>
              <a:t>Cross Validation Score per Iteration</a:t>
            </a:r>
          </a:p>
          <a:p>
            <a:endParaRPr lang="en-IN" dirty="0"/>
          </a:p>
        </p:txBody>
      </p:sp>
      <p:pic>
        <p:nvPicPr>
          <p:cNvPr id="3074" name="Picture 2">
            <a:extLst>
              <a:ext uri="{FF2B5EF4-FFF2-40B4-BE49-F238E27FC236}">
                <a16:creationId xmlns:a16="http://schemas.microsoft.com/office/drawing/2014/main" id="{BAE2D37A-3BCA-3E5E-2503-70DB6DD2D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45" y="2566528"/>
            <a:ext cx="3906416" cy="34107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745306-2260-852D-689C-5E64D209BF7F}"/>
              </a:ext>
            </a:extLst>
          </p:cNvPr>
          <p:cNvSpPr txBox="1"/>
          <p:nvPr/>
        </p:nvSpPr>
        <p:spPr>
          <a:xfrm>
            <a:off x="6671388" y="2836506"/>
            <a:ext cx="4049485" cy="2031325"/>
          </a:xfrm>
          <a:prstGeom prst="rect">
            <a:avLst/>
          </a:prstGeom>
          <a:noFill/>
        </p:spPr>
        <p:txBody>
          <a:bodyPr wrap="square" rtlCol="0">
            <a:spAutoFit/>
          </a:bodyPr>
          <a:lstStyle/>
          <a:p>
            <a:pPr algn="ctr"/>
            <a:r>
              <a:rPr lang="en-IN" sz="3600" dirty="0"/>
              <a:t>Results</a:t>
            </a:r>
          </a:p>
          <a:p>
            <a:pPr algn="ctr"/>
            <a:endParaRPr lang="en-IN" dirty="0"/>
          </a:p>
          <a:p>
            <a:pPr algn="ctr"/>
            <a:r>
              <a:rPr lang="en-IN" dirty="0"/>
              <a:t>Mean Cross Validation </a:t>
            </a:r>
            <a:r>
              <a:rPr lang="en-IN"/>
              <a:t>score:</a:t>
            </a:r>
          </a:p>
          <a:p>
            <a:pPr algn="ctr"/>
            <a:endParaRPr lang="en-IN" dirty="0"/>
          </a:p>
          <a:p>
            <a:pPr algn="ctr"/>
            <a:r>
              <a:rPr lang="en-IN" dirty="0"/>
              <a:t> </a:t>
            </a:r>
            <a:r>
              <a:rPr lang="en-IN" b="0" i="0" dirty="0">
                <a:effectLst/>
                <a:latin typeface="Courier New" panose="02070309020205020404" pitchFamily="49" charset="0"/>
              </a:rPr>
              <a:t>-0.12323314635040386</a:t>
            </a:r>
            <a:endParaRPr lang="en-IN" dirty="0"/>
          </a:p>
          <a:p>
            <a:pPr algn="ctr"/>
            <a:endParaRPr lang="en-IN" dirty="0"/>
          </a:p>
        </p:txBody>
      </p:sp>
    </p:spTree>
    <p:extLst>
      <p:ext uri="{BB962C8B-B14F-4D97-AF65-F5344CB8AC3E}">
        <p14:creationId xmlns:p14="http://schemas.microsoft.com/office/powerpoint/2010/main" val="12245629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17</TotalTime>
  <Words>199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Courier New</vt:lpstr>
      <vt:lpstr>Georgia</vt:lpstr>
      <vt:lpstr>Times New Roman</vt:lpstr>
      <vt:lpstr>Trebuchet MS</vt:lpstr>
      <vt:lpstr>Berlin</vt:lpstr>
      <vt:lpstr>Predicting Customer Buying Behaviour</vt:lpstr>
      <vt:lpstr>  Predicting the Probability that the customer will complete the booking given the input parameters such as:    'num_passengers', 'sales_channel', 'trip_type', 'purchase_lead', 'length_of_stay', 'flight_hour', 'flight_day', 'route', 'booking_origin', 'wants_extra_baggage', 'wants_preferred_seat', 'wants_in_flight_meals', 'flight_duration'</vt:lpstr>
      <vt:lpstr>Methodology</vt:lpstr>
      <vt:lpstr>Correlation Analysis</vt:lpstr>
      <vt:lpstr>Prediction Model</vt:lpstr>
      <vt:lpstr>Model Evaluation: Cross Validation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Buying Behaviour</dc:title>
  <dc:creator>JAIDEV SANJAY KHALANE</dc:creator>
  <cp:lastModifiedBy>JAIDEV SANJAY KHALANE</cp:lastModifiedBy>
  <cp:revision>2</cp:revision>
  <dcterms:created xsi:type="dcterms:W3CDTF">2023-12-04T07:49:49Z</dcterms:created>
  <dcterms:modified xsi:type="dcterms:W3CDTF">2023-12-04T08:21:07Z</dcterms:modified>
</cp:coreProperties>
</file>