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3608-E0D5-4F28-8F6B-90575901533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419769-DC5B-42F5-844A-8010422DE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4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3608-E0D5-4F28-8F6B-90575901533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9769-DC5B-42F5-844A-8010422DE76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21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3608-E0D5-4F28-8F6B-90575901533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9769-DC5B-42F5-844A-8010422DE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75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3608-E0D5-4F28-8F6B-90575901533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9769-DC5B-42F5-844A-8010422DE76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2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3608-E0D5-4F28-8F6B-90575901533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9769-DC5B-42F5-844A-8010422DE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58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3608-E0D5-4F28-8F6B-90575901533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9769-DC5B-42F5-844A-8010422DE76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4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3608-E0D5-4F28-8F6B-90575901533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9769-DC5B-42F5-844A-8010422DE76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16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3608-E0D5-4F28-8F6B-90575901533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9769-DC5B-42F5-844A-8010422DE76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0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3608-E0D5-4F28-8F6B-90575901533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9769-DC5B-42F5-844A-8010422D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3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3608-E0D5-4F28-8F6B-90575901533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9769-DC5B-42F5-844A-8010422DE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49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0353608-E0D5-4F28-8F6B-90575901533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9769-DC5B-42F5-844A-8010422DE76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07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53608-E0D5-4F28-8F6B-90575901533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419769-DC5B-42F5-844A-8010422DE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7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D17D-2AB8-65F0-EB16-4E2BE457D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560179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sz="80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lang="en-US" sz="80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lang="en-US" sz="80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80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lang="en-US" sz="80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  <a:br>
              <a:rPr lang="en-US" sz="66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60453-C9F6-61A1-8D16-7BE757D8A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612799"/>
            <a:ext cx="8637072" cy="9776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Mohammad </a:t>
            </a:r>
            <a:r>
              <a:rPr lang="en-US" sz="2400" dirty="0" err="1"/>
              <a:t>jaid</a:t>
            </a:r>
            <a:r>
              <a:rPr lang="en-US" sz="2400" dirty="0"/>
              <a:t> 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11/6/2023</a:t>
            </a:r>
          </a:p>
        </p:txBody>
      </p:sp>
    </p:spTree>
    <p:extLst>
      <p:ext uri="{BB962C8B-B14F-4D97-AF65-F5344CB8AC3E}">
        <p14:creationId xmlns:p14="http://schemas.microsoft.com/office/powerpoint/2010/main" val="1686824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Bahnschrift Light SemiCondensed</vt:lpstr>
      <vt:lpstr>Gill Sans MT</vt:lpstr>
      <vt:lpstr>Gallery</vt:lpstr>
      <vt:lpstr>Data Science Capstone  Project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  Project </dc:title>
  <dc:creator>Jaid Khan</dc:creator>
  <cp:lastModifiedBy>Jaid Khan</cp:lastModifiedBy>
  <cp:revision>1</cp:revision>
  <dcterms:created xsi:type="dcterms:W3CDTF">2023-11-06T08:52:03Z</dcterms:created>
  <dcterms:modified xsi:type="dcterms:W3CDTF">2023-11-06T08:54:02Z</dcterms:modified>
</cp:coreProperties>
</file>