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6.png" /><Relationship Id="rId5" Type="http://schemas.openxmlformats.org/officeDocument/2006/relationships/image" Target="../media/image5.tif" /><Relationship Id="rId4" Type="http://schemas.openxmlformats.org/officeDocument/2006/relationships/image" Target="../media/image4.tif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6.png" /><Relationship Id="rId5" Type="http://schemas.openxmlformats.org/officeDocument/2006/relationships/image" Target="../media/image5.tif" /><Relationship Id="rId4" Type="http://schemas.openxmlformats.org/officeDocument/2006/relationships/image" Target="../media/image4.tif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6.png" /><Relationship Id="rId5" Type="http://schemas.openxmlformats.org/officeDocument/2006/relationships/image" Target="../media/image5.tif" /><Relationship Id="rId4" Type="http://schemas.openxmlformats.org/officeDocument/2006/relationships/image" Target="../media/image4.tif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6.png" /><Relationship Id="rId5" Type="http://schemas.openxmlformats.org/officeDocument/2006/relationships/image" Target="../media/image5.tif" /><Relationship Id="rId4" Type="http://schemas.openxmlformats.org/officeDocument/2006/relationships/image" Target="../media/image4.tif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6.png" /><Relationship Id="rId5" Type="http://schemas.openxmlformats.org/officeDocument/2006/relationships/image" Target="../media/image5.tif" /><Relationship Id="rId4" Type="http://schemas.openxmlformats.org/officeDocument/2006/relationships/image" Target="../media/image4.tif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6.png" /><Relationship Id="rId5" Type="http://schemas.openxmlformats.org/officeDocument/2006/relationships/image" Target="../media/image5.tif" /><Relationship Id="rId4" Type="http://schemas.openxmlformats.org/officeDocument/2006/relationships/image" Target="../media/image4.tif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6.png" /><Relationship Id="rId5" Type="http://schemas.openxmlformats.org/officeDocument/2006/relationships/image" Target="../media/image5.tif" /><Relationship Id="rId4" Type="http://schemas.openxmlformats.org/officeDocument/2006/relationships/image" Target="../media/image4.tif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6.png" /><Relationship Id="rId5" Type="http://schemas.openxmlformats.org/officeDocument/2006/relationships/image" Target="../media/image5.tif" /><Relationship Id="rId4" Type="http://schemas.openxmlformats.org/officeDocument/2006/relationships/image" Target="../media/image4.tif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6.png" /><Relationship Id="rId5" Type="http://schemas.openxmlformats.org/officeDocument/2006/relationships/image" Target="../media/image5.tif" /><Relationship Id="rId4" Type="http://schemas.openxmlformats.org/officeDocument/2006/relationships/image" Target="../media/image4.tif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6.png" /><Relationship Id="rId5" Type="http://schemas.openxmlformats.org/officeDocument/2006/relationships/image" Target="../media/image5.tif" /><Relationship Id="rId4" Type="http://schemas.openxmlformats.org/officeDocument/2006/relationships/image" Target="../media/image4.tif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6.png" /><Relationship Id="rId5" Type="http://schemas.openxmlformats.org/officeDocument/2006/relationships/image" Target="../media/image5.tif" /><Relationship Id="rId4" Type="http://schemas.openxmlformats.org/officeDocument/2006/relationships/image" Target="../media/image4.tif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ES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"/>
          <p:cNvGrpSpPr/>
          <p:nvPr/>
        </p:nvGrpSpPr>
        <p:grpSpPr>
          <a:xfrm>
            <a:off x="2290" y="-2882"/>
            <a:ext cx="13024056" cy="9818141"/>
            <a:chOff x="0" y="0"/>
            <a:chExt cx="13024055" cy="9818140"/>
          </a:xfrm>
        </p:grpSpPr>
        <p:pic>
          <p:nvPicPr>
            <p:cNvPr id="157" name="GROUP LOGO.png" descr="GROUP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558" y="9013504"/>
              <a:ext cx="2694498" cy="718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8" name="chairman-logo.png" descr="chairman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587" y="8927689"/>
              <a:ext cx="2345580" cy="8904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1" name="Group"/>
            <p:cNvGrpSpPr/>
            <p:nvPr/>
          </p:nvGrpSpPr>
          <p:grpSpPr>
            <a:xfrm>
              <a:off x="2075080" y="0"/>
              <a:ext cx="10927201" cy="1131945"/>
              <a:chOff x="0" y="0"/>
              <a:chExt cx="10927199" cy="1131944"/>
            </a:xfrm>
          </p:grpSpPr>
          <p:pic>
            <p:nvPicPr>
              <p:cNvPr id="159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3008120" cy="11319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0" name="Image" descr="Image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4207" y="2961"/>
                <a:ext cx="7982993" cy="11260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2" name="Picture 4" descr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5609" y="9034777"/>
              <a:ext cx="3429001" cy="6762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2405"/>
              <a:ext cx="2085262" cy="2044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5" name="Google Shape;70;p14"/>
          <p:cNvSpPr txBox="1"/>
          <p:nvPr/>
        </p:nvSpPr>
        <p:spPr>
          <a:xfrm>
            <a:off x="1587799" y="2263702"/>
            <a:ext cx="9829202" cy="514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853" tIns="12853" rIns="12853" bIns="12853">
            <a:spAutoFit/>
          </a:bodyPr>
          <a:lstStyle/>
          <a:p>
            <a:pPr lvl="1" indent="0" defTabSz="457200">
              <a:defRPr sz="3500" b="1" cap="al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Snap Shot of the project: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"/>
          <p:cNvGrpSpPr/>
          <p:nvPr/>
        </p:nvGrpSpPr>
        <p:grpSpPr>
          <a:xfrm>
            <a:off x="2290" y="-2882"/>
            <a:ext cx="13024056" cy="9818141"/>
            <a:chOff x="0" y="0"/>
            <a:chExt cx="13024055" cy="9818140"/>
          </a:xfrm>
        </p:grpSpPr>
        <p:pic>
          <p:nvPicPr>
            <p:cNvPr id="173" name="GROUP LOGO.png" descr="GROUP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558" y="9013504"/>
              <a:ext cx="2694498" cy="718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chairman-logo.png" descr="chairman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587" y="8927689"/>
              <a:ext cx="2345580" cy="8904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7" name="Group"/>
            <p:cNvGrpSpPr/>
            <p:nvPr/>
          </p:nvGrpSpPr>
          <p:grpSpPr>
            <a:xfrm>
              <a:off x="2075080" y="0"/>
              <a:ext cx="10927201" cy="1131945"/>
              <a:chOff x="0" y="0"/>
              <a:chExt cx="10927199" cy="1131944"/>
            </a:xfrm>
          </p:grpSpPr>
          <p:pic>
            <p:nvPicPr>
              <p:cNvPr id="175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3008120" cy="11319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6" name="Image" descr="Image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4207" y="2961"/>
                <a:ext cx="7982993" cy="11260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78" name="Picture 4" descr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5609" y="9034777"/>
              <a:ext cx="3429001" cy="6762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9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2405"/>
              <a:ext cx="2085262" cy="2044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Google Shape;70;p14"/>
          <p:cNvSpPr txBox="1"/>
          <p:nvPr/>
        </p:nvSpPr>
        <p:spPr>
          <a:xfrm>
            <a:off x="1587799" y="2263702"/>
            <a:ext cx="9829202" cy="514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853" tIns="12853" rIns="12853" bIns="12853">
            <a:spAutoFit/>
          </a:bodyPr>
          <a:lstStyle/>
          <a:p>
            <a:pPr lvl="1" indent="0" defTabSz="457200">
              <a:defRPr sz="3500" b="1" cap="al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Conclusion</a:t>
            </a:r>
          </a:p>
        </p:txBody>
      </p: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TURE SC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"/>
          <p:cNvGrpSpPr/>
          <p:nvPr/>
        </p:nvGrpSpPr>
        <p:grpSpPr>
          <a:xfrm>
            <a:off x="2290" y="-2882"/>
            <a:ext cx="13024056" cy="9818141"/>
            <a:chOff x="0" y="0"/>
            <a:chExt cx="13024055" cy="9818140"/>
          </a:xfrm>
        </p:grpSpPr>
        <p:pic>
          <p:nvPicPr>
            <p:cNvPr id="189" name="GROUP LOGO.png" descr="GROUP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558" y="9013504"/>
              <a:ext cx="2694498" cy="718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0" name="chairman-logo.png" descr="chairman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587" y="8927689"/>
              <a:ext cx="2345580" cy="8904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93" name="Group"/>
            <p:cNvGrpSpPr/>
            <p:nvPr/>
          </p:nvGrpSpPr>
          <p:grpSpPr>
            <a:xfrm>
              <a:off x="2075080" y="0"/>
              <a:ext cx="10927201" cy="1131945"/>
              <a:chOff x="0" y="0"/>
              <a:chExt cx="10927199" cy="1131944"/>
            </a:xfrm>
          </p:grpSpPr>
          <p:pic>
            <p:nvPicPr>
              <p:cNvPr id="191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3008120" cy="11319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2" name="Image" descr="Image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4207" y="2961"/>
                <a:ext cx="7982993" cy="11260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94" name="Picture 4" descr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5609" y="9034777"/>
              <a:ext cx="3429001" cy="6762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2405"/>
              <a:ext cx="2085262" cy="2044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7" name="Google Shape;70;p14"/>
          <p:cNvSpPr txBox="1"/>
          <p:nvPr/>
        </p:nvSpPr>
        <p:spPr>
          <a:xfrm>
            <a:off x="1587799" y="2263702"/>
            <a:ext cx="9829202" cy="514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853" tIns="12853" rIns="12853" bIns="12853">
            <a:spAutoFit/>
          </a:bodyPr>
          <a:lstStyle/>
          <a:p>
            <a:pPr lvl="1" indent="0" defTabSz="457200">
              <a:defRPr sz="3500" b="1" cap="al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FUTURE SCOPE</a:t>
            </a:r>
          </a:p>
        </p:txBody>
      </p:sp>
      <p:sp>
        <p:nvSpPr>
          <p:cNvPr id="1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roblem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"/>
          <p:cNvGrpSpPr/>
          <p:nvPr/>
        </p:nvGrpSpPr>
        <p:grpSpPr>
          <a:xfrm>
            <a:off x="2290" y="-2882"/>
            <a:ext cx="13024056" cy="9818141"/>
            <a:chOff x="0" y="0"/>
            <a:chExt cx="13024055" cy="9818140"/>
          </a:xfrm>
        </p:grpSpPr>
        <p:pic>
          <p:nvPicPr>
            <p:cNvPr id="25" name="GROUP LOGO.png" descr="GROUP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558" y="9013504"/>
              <a:ext cx="2694498" cy="718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" name="chairman-logo.png" descr="chairman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587" y="8927689"/>
              <a:ext cx="2345580" cy="8904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" name="Group"/>
            <p:cNvGrpSpPr/>
            <p:nvPr/>
          </p:nvGrpSpPr>
          <p:grpSpPr>
            <a:xfrm>
              <a:off x="2075080" y="0"/>
              <a:ext cx="10927201" cy="1131945"/>
              <a:chOff x="0" y="0"/>
              <a:chExt cx="10927199" cy="1131944"/>
            </a:xfrm>
          </p:grpSpPr>
          <p:pic>
            <p:nvPicPr>
              <p:cNvPr id="27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3008120" cy="11319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" name="Image" descr="Image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4207" y="2961"/>
                <a:ext cx="7982993" cy="11260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0" name="Picture 4" descr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5609" y="9034777"/>
              <a:ext cx="3429001" cy="6762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2405"/>
              <a:ext cx="2085262" cy="2044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" name="Google Shape;70;p14"/>
          <p:cNvSpPr txBox="1"/>
          <p:nvPr/>
        </p:nvSpPr>
        <p:spPr>
          <a:xfrm>
            <a:off x="3669046" y="2197596"/>
            <a:ext cx="5666708" cy="514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853" tIns="12853" rIns="12853" bIns="12853">
            <a:spAutoFit/>
          </a:bodyPr>
          <a:lstStyle/>
          <a:p>
            <a:pPr lvl="1" indent="0" defTabSz="457200">
              <a:defRPr sz="3500" b="1" cap="al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PROBLEM STATEMENT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TR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"/>
          <p:cNvGrpSpPr/>
          <p:nvPr/>
        </p:nvGrpSpPr>
        <p:grpSpPr>
          <a:xfrm>
            <a:off x="2290" y="-2882"/>
            <a:ext cx="13024056" cy="9818141"/>
            <a:chOff x="0" y="0"/>
            <a:chExt cx="13024055" cy="9818140"/>
          </a:xfrm>
        </p:grpSpPr>
        <p:pic>
          <p:nvPicPr>
            <p:cNvPr id="41" name="GROUP LOGO.png" descr="GROUP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558" y="9013504"/>
              <a:ext cx="2694498" cy="718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chairman-logo.png" descr="chairman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587" y="8927689"/>
              <a:ext cx="2345580" cy="8904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5" name="Group"/>
            <p:cNvGrpSpPr/>
            <p:nvPr/>
          </p:nvGrpSpPr>
          <p:grpSpPr>
            <a:xfrm>
              <a:off x="2075080" y="0"/>
              <a:ext cx="10927201" cy="1131945"/>
              <a:chOff x="0" y="0"/>
              <a:chExt cx="10927199" cy="1131944"/>
            </a:xfrm>
          </p:grpSpPr>
          <p:pic>
            <p:nvPicPr>
              <p:cNvPr id="43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3008120" cy="11319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4" name="Image" descr="Image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4207" y="2961"/>
                <a:ext cx="7982993" cy="11260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6" name="Picture 4" descr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5609" y="9034777"/>
              <a:ext cx="3429001" cy="6762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2405"/>
              <a:ext cx="2085262" cy="2044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9" name="Google Shape;70;p14"/>
          <p:cNvSpPr txBox="1"/>
          <p:nvPr/>
        </p:nvSpPr>
        <p:spPr>
          <a:xfrm>
            <a:off x="4312396" y="2197596"/>
            <a:ext cx="4380008" cy="514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853" tIns="12853" rIns="12853" bIns="12853">
            <a:spAutoFit/>
          </a:bodyPr>
          <a:lstStyle/>
          <a:p>
            <a:pPr lvl="1" indent="0" defTabSz="457200">
              <a:defRPr sz="3500" b="1" cap="al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ABSTRACT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EVIEW OF LITER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"/>
          <p:cNvGrpSpPr/>
          <p:nvPr/>
        </p:nvGrpSpPr>
        <p:grpSpPr>
          <a:xfrm>
            <a:off x="2290" y="-2882"/>
            <a:ext cx="13024056" cy="9818141"/>
            <a:chOff x="0" y="0"/>
            <a:chExt cx="13024055" cy="9818140"/>
          </a:xfrm>
        </p:grpSpPr>
        <p:pic>
          <p:nvPicPr>
            <p:cNvPr id="57" name="GROUP LOGO.png" descr="GROUP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558" y="9013504"/>
              <a:ext cx="2694498" cy="718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chairman-logo.png" descr="chairman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587" y="8927689"/>
              <a:ext cx="2345580" cy="8904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1" name="Group"/>
            <p:cNvGrpSpPr/>
            <p:nvPr/>
          </p:nvGrpSpPr>
          <p:grpSpPr>
            <a:xfrm>
              <a:off x="2075080" y="0"/>
              <a:ext cx="10927201" cy="1131945"/>
              <a:chOff x="0" y="0"/>
              <a:chExt cx="10927199" cy="1131944"/>
            </a:xfrm>
          </p:grpSpPr>
          <p:pic>
            <p:nvPicPr>
              <p:cNvPr id="59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3008120" cy="11319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0" name="Image" descr="Image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4207" y="2961"/>
                <a:ext cx="7982993" cy="11260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2" name="Picture 4" descr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5609" y="9034777"/>
              <a:ext cx="3429001" cy="6762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2405"/>
              <a:ext cx="2085262" cy="2044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5" name="Google Shape;70;p14"/>
          <p:cNvSpPr txBox="1"/>
          <p:nvPr/>
        </p:nvSpPr>
        <p:spPr>
          <a:xfrm>
            <a:off x="3489736" y="2160894"/>
            <a:ext cx="6340597" cy="514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853" tIns="12853" rIns="12853" bIns="12853">
            <a:spAutoFit/>
          </a:bodyPr>
          <a:lstStyle/>
          <a:p>
            <a:pPr lvl="1" indent="0" defTabSz="457200">
              <a:defRPr sz="3500" b="1" cap="al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REVIEW OF LITERATURE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"/>
          <p:cNvGrpSpPr/>
          <p:nvPr/>
        </p:nvGrpSpPr>
        <p:grpSpPr>
          <a:xfrm>
            <a:off x="2290" y="-2882"/>
            <a:ext cx="13024056" cy="9818141"/>
            <a:chOff x="0" y="0"/>
            <a:chExt cx="13024055" cy="9818140"/>
          </a:xfrm>
        </p:grpSpPr>
        <p:pic>
          <p:nvPicPr>
            <p:cNvPr id="73" name="GROUP LOGO.png" descr="GROUP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558" y="9013504"/>
              <a:ext cx="2694498" cy="718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" name="chairman-logo.png" descr="chairman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587" y="8927689"/>
              <a:ext cx="2345580" cy="8904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7" name="Group"/>
            <p:cNvGrpSpPr/>
            <p:nvPr/>
          </p:nvGrpSpPr>
          <p:grpSpPr>
            <a:xfrm>
              <a:off x="2075080" y="0"/>
              <a:ext cx="10927201" cy="1131945"/>
              <a:chOff x="0" y="0"/>
              <a:chExt cx="10927199" cy="1131944"/>
            </a:xfrm>
          </p:grpSpPr>
          <p:pic>
            <p:nvPicPr>
              <p:cNvPr id="75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3008120" cy="11319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6" name="Image" descr="Image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4207" y="2961"/>
                <a:ext cx="7982993" cy="11260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78" name="Picture 4" descr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5609" y="9034777"/>
              <a:ext cx="3429001" cy="6762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2405"/>
              <a:ext cx="2085262" cy="2044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1" name="Google Shape;70;p14"/>
          <p:cNvSpPr txBox="1"/>
          <p:nvPr/>
        </p:nvSpPr>
        <p:spPr>
          <a:xfrm>
            <a:off x="4312396" y="2160894"/>
            <a:ext cx="4695277" cy="514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853" tIns="12853" rIns="12853" bIns="12853">
            <a:spAutoFit/>
          </a:bodyPr>
          <a:lstStyle/>
          <a:p>
            <a:pPr lvl="1" indent="0" defTabSz="457200">
              <a:defRPr sz="3500" b="1" cap="al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OBJECTIVE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ROPOSED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"/>
          <p:cNvGrpSpPr/>
          <p:nvPr/>
        </p:nvGrpSpPr>
        <p:grpSpPr>
          <a:xfrm>
            <a:off x="2290" y="-2882"/>
            <a:ext cx="13024056" cy="9818141"/>
            <a:chOff x="0" y="0"/>
            <a:chExt cx="13024055" cy="9818140"/>
          </a:xfrm>
        </p:grpSpPr>
        <p:pic>
          <p:nvPicPr>
            <p:cNvPr id="89" name="GROUP LOGO.png" descr="GROUP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558" y="9013504"/>
              <a:ext cx="2694498" cy="718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" name="chairman-logo.png" descr="chairman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587" y="8927689"/>
              <a:ext cx="2345580" cy="8904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3" name="Group"/>
            <p:cNvGrpSpPr/>
            <p:nvPr/>
          </p:nvGrpSpPr>
          <p:grpSpPr>
            <a:xfrm>
              <a:off x="2075080" y="0"/>
              <a:ext cx="10927201" cy="1131945"/>
              <a:chOff x="0" y="0"/>
              <a:chExt cx="10927199" cy="1131944"/>
            </a:xfrm>
          </p:grpSpPr>
          <p:pic>
            <p:nvPicPr>
              <p:cNvPr id="91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3008120" cy="11319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2" name="Image" descr="Image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4207" y="2961"/>
                <a:ext cx="7982993" cy="11260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94" name="Picture 4" descr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5609" y="9034777"/>
              <a:ext cx="3429001" cy="6762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2405"/>
              <a:ext cx="2085262" cy="2044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7" name="Google Shape;70;p14"/>
          <p:cNvSpPr txBox="1"/>
          <p:nvPr/>
        </p:nvSpPr>
        <p:spPr>
          <a:xfrm>
            <a:off x="3513993" y="2160894"/>
            <a:ext cx="6292084" cy="514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853" tIns="12853" rIns="12853" bIns="12853">
            <a:spAutoFit/>
          </a:bodyPr>
          <a:lstStyle/>
          <a:p>
            <a:pPr lvl="1" indent="0" defTabSz="457200">
              <a:defRPr sz="3500" b="1" cap="al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PROPOSED SOLUTION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THER TECHN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"/>
          <p:cNvGrpSpPr/>
          <p:nvPr/>
        </p:nvGrpSpPr>
        <p:grpSpPr>
          <a:xfrm>
            <a:off x="2290" y="-2882"/>
            <a:ext cx="13024056" cy="9818141"/>
            <a:chOff x="0" y="0"/>
            <a:chExt cx="13024055" cy="9818140"/>
          </a:xfrm>
        </p:grpSpPr>
        <p:pic>
          <p:nvPicPr>
            <p:cNvPr id="105" name="GROUP LOGO.png" descr="GROUP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558" y="9013504"/>
              <a:ext cx="2694498" cy="718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" name="chairman-logo.png" descr="chairman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587" y="8927689"/>
              <a:ext cx="2345580" cy="8904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09" name="Group"/>
            <p:cNvGrpSpPr/>
            <p:nvPr/>
          </p:nvGrpSpPr>
          <p:grpSpPr>
            <a:xfrm>
              <a:off x="2075080" y="0"/>
              <a:ext cx="10927201" cy="1131945"/>
              <a:chOff x="0" y="0"/>
              <a:chExt cx="10927199" cy="1131944"/>
            </a:xfrm>
          </p:grpSpPr>
          <p:pic>
            <p:nvPicPr>
              <p:cNvPr id="107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3008120" cy="11319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8" name="Image" descr="Image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4207" y="2961"/>
                <a:ext cx="7982993" cy="11260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10" name="Picture 4" descr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5609" y="9034777"/>
              <a:ext cx="3429001" cy="6762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1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2405"/>
              <a:ext cx="2085262" cy="2044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3" name="Google Shape;70;p14"/>
          <p:cNvSpPr txBox="1"/>
          <p:nvPr/>
        </p:nvSpPr>
        <p:spPr>
          <a:xfrm>
            <a:off x="4312396" y="2160894"/>
            <a:ext cx="4695277" cy="1022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853" tIns="12853" rIns="12853" bIns="12853">
            <a:spAutoFit/>
          </a:bodyPr>
          <a:lstStyle/>
          <a:p>
            <a:pPr lvl="1" indent="0" defTabSz="457200">
              <a:defRPr sz="3500" b="1" cap="al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OTHER TECHNICAL CONTENTS</a:t>
            </a:r>
          </a:p>
        </p:txBody>
      </p:sp>
      <p:sp>
        <p:nvSpPr>
          <p:cNvPr id="114" name="Raspberry Pi…"/>
          <p:cNvSpPr txBox="1"/>
          <p:nvPr/>
        </p:nvSpPr>
        <p:spPr>
          <a:xfrm>
            <a:off x="743403" y="4985354"/>
            <a:ext cx="5291948" cy="2357086"/>
          </a:xfrm>
          <a:prstGeom prst="rect">
            <a:avLst/>
          </a:prstGeom>
          <a:ln w="12700">
            <a:miter lim="400000"/>
          </a:ln>
        </p:spPr>
        <p:txBody>
          <a:bodyPr lIns="14287" tIns="14287" rIns="14287" bIns="14287">
            <a:normAutofit/>
          </a:bodyPr>
          <a:lstStyle/>
          <a:p>
            <a:pPr marL="261671" indent="-261671" algn="just" defTabSz="354965">
              <a:spcBef>
                <a:spcPts val="1200"/>
              </a:spcBef>
              <a:buSzPct val="125000"/>
              <a:buChar char="•"/>
              <a:defRPr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15" name="Python…"/>
          <p:cNvSpPr txBox="1"/>
          <p:nvPr/>
        </p:nvSpPr>
        <p:spPr>
          <a:xfrm>
            <a:off x="7391310" y="4985354"/>
            <a:ext cx="4870087" cy="2357086"/>
          </a:xfrm>
          <a:prstGeom prst="rect">
            <a:avLst/>
          </a:prstGeom>
          <a:ln w="12700">
            <a:miter lim="400000"/>
          </a:ln>
        </p:spPr>
        <p:txBody>
          <a:bodyPr lIns="14287" tIns="14287" rIns="14287" bIns="14287">
            <a:normAutofit/>
          </a:bodyPr>
          <a:lstStyle/>
          <a:p>
            <a:pPr marL="304269" indent="-304269" algn="just" defTabSz="412750">
              <a:spcBef>
                <a:spcPts val="1500"/>
              </a:spcBef>
              <a:buSzPct val="125000"/>
              <a:buChar char="•"/>
              <a:defRPr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16" name="Hardware Requirements"/>
          <p:cNvSpPr txBox="1"/>
          <p:nvPr/>
        </p:nvSpPr>
        <p:spPr>
          <a:xfrm>
            <a:off x="1104838" y="4324759"/>
            <a:ext cx="4569073" cy="406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4287" tIns="14287" rIns="14287" bIns="14287" anchor="ctr"/>
          <a:lstStyle>
            <a:lvl1pPr defTabSz="412750">
              <a:defRPr sz="2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Hardware Requirements</a:t>
            </a:r>
          </a:p>
        </p:txBody>
      </p:sp>
      <p:sp>
        <p:nvSpPr>
          <p:cNvPr id="117" name="Software Requirements"/>
          <p:cNvSpPr txBox="1"/>
          <p:nvPr/>
        </p:nvSpPr>
        <p:spPr>
          <a:xfrm>
            <a:off x="7610340" y="4324759"/>
            <a:ext cx="4432026" cy="406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4287" tIns="14287" rIns="14287" bIns="14287" anchor="ctr"/>
          <a:lstStyle>
            <a:lvl1pPr defTabSz="412750">
              <a:defRPr sz="2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Software Requirements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OCK DIAGRAM / DATA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"/>
          <p:cNvGrpSpPr/>
          <p:nvPr/>
        </p:nvGrpSpPr>
        <p:grpSpPr>
          <a:xfrm>
            <a:off x="2290" y="-2882"/>
            <a:ext cx="13024056" cy="9818141"/>
            <a:chOff x="0" y="0"/>
            <a:chExt cx="13024055" cy="9818140"/>
          </a:xfrm>
        </p:grpSpPr>
        <p:pic>
          <p:nvPicPr>
            <p:cNvPr id="125" name="GROUP LOGO.png" descr="GROUP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558" y="9013504"/>
              <a:ext cx="2694498" cy="718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" name="chairman-logo.png" descr="chairman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587" y="8927689"/>
              <a:ext cx="2345580" cy="8904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9" name="Group"/>
            <p:cNvGrpSpPr/>
            <p:nvPr/>
          </p:nvGrpSpPr>
          <p:grpSpPr>
            <a:xfrm>
              <a:off x="2075080" y="0"/>
              <a:ext cx="10927201" cy="1131945"/>
              <a:chOff x="0" y="0"/>
              <a:chExt cx="10927199" cy="1131944"/>
            </a:xfrm>
          </p:grpSpPr>
          <p:pic>
            <p:nvPicPr>
              <p:cNvPr id="127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3008120" cy="11319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8" name="Image" descr="Image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4207" y="2961"/>
                <a:ext cx="7982993" cy="11260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30" name="Picture 4" descr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5609" y="9034777"/>
              <a:ext cx="3429001" cy="6762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2405"/>
              <a:ext cx="2085262" cy="2044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3" name="Google Shape;70;p14"/>
          <p:cNvSpPr txBox="1"/>
          <p:nvPr/>
        </p:nvSpPr>
        <p:spPr>
          <a:xfrm>
            <a:off x="4312396" y="2160894"/>
            <a:ext cx="4695277" cy="1022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853" tIns="12853" rIns="12853" bIns="12853">
            <a:spAutoFit/>
          </a:bodyPr>
          <a:lstStyle/>
          <a:p>
            <a:pPr lvl="1" indent="0" defTabSz="457200">
              <a:defRPr sz="3500" b="1" cap="al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BLOCK DIAGRAM / </a:t>
            </a:r>
            <a:br/>
            <a:r>
              <a:t>DATA FLOW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ES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"/>
          <p:cNvGrpSpPr/>
          <p:nvPr/>
        </p:nvGrpSpPr>
        <p:grpSpPr>
          <a:xfrm>
            <a:off x="2290" y="-2882"/>
            <a:ext cx="13024056" cy="9818141"/>
            <a:chOff x="0" y="0"/>
            <a:chExt cx="13024055" cy="9818140"/>
          </a:xfrm>
        </p:grpSpPr>
        <p:pic>
          <p:nvPicPr>
            <p:cNvPr id="141" name="GROUP LOGO.png" descr="GROUP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558" y="9013504"/>
              <a:ext cx="2694498" cy="718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chairman-logo.png" descr="chairman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587" y="8927689"/>
              <a:ext cx="2345580" cy="8904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5" name="Group"/>
            <p:cNvGrpSpPr/>
            <p:nvPr/>
          </p:nvGrpSpPr>
          <p:grpSpPr>
            <a:xfrm>
              <a:off x="2075080" y="0"/>
              <a:ext cx="10927201" cy="1131945"/>
              <a:chOff x="0" y="0"/>
              <a:chExt cx="10927199" cy="1131944"/>
            </a:xfrm>
          </p:grpSpPr>
          <p:pic>
            <p:nvPicPr>
              <p:cNvPr id="143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3008120" cy="11319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4" name="Image" descr="Image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4207" y="2961"/>
                <a:ext cx="7982993" cy="11260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46" name="Picture 4" descr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5609" y="9034777"/>
              <a:ext cx="3429001" cy="6762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7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2405"/>
              <a:ext cx="2085262" cy="2044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9" name="Google Shape;70;p14"/>
          <p:cNvSpPr txBox="1"/>
          <p:nvPr/>
        </p:nvSpPr>
        <p:spPr>
          <a:xfrm>
            <a:off x="-51044" y="2311468"/>
            <a:ext cx="13024057" cy="923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853" tIns="12853" rIns="12853" bIns="12853">
            <a:spAutoFit/>
          </a:bodyPr>
          <a:lstStyle/>
          <a:p>
            <a:pPr lvl="1" indent="0" defTabSz="457200">
              <a:defRPr sz="3100" b="1" cap="al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Working model /</a:t>
            </a:r>
            <a:br/>
            <a:r>
              <a:t> Simulation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18" Type="http://schemas.openxmlformats.org/officeDocument/2006/relationships/image" Target="../media/image5.tif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image" Target="../media/image4.tif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20" Type="http://schemas.openxmlformats.org/officeDocument/2006/relationships/image" Target="../media/image7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6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LOGO.png" descr="GROUP LOGO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31849" y="9010622"/>
            <a:ext cx="2694497" cy="718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chairman-logo.png" descr="chairman-logo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8878" y="8924807"/>
            <a:ext cx="2345579" cy="89045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oup"/>
          <p:cNvGrpSpPr/>
          <p:nvPr/>
        </p:nvGrpSpPr>
        <p:grpSpPr>
          <a:xfrm>
            <a:off x="2077371" y="-2882"/>
            <a:ext cx="10927201" cy="1131945"/>
            <a:chOff x="0" y="0"/>
            <a:chExt cx="10927199" cy="1131944"/>
          </a:xfrm>
        </p:grpSpPr>
        <p:pic>
          <p:nvPicPr>
            <p:cNvPr id="4" name="Image" descr="Image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0" y="0"/>
              <a:ext cx="3008120" cy="11319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" name="Image" descr="Image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944207" y="2961"/>
              <a:ext cx="7982993" cy="11260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" name="Picture 4" descr="Picture 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87900" y="9031895"/>
            <a:ext cx="3429000" cy="676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3" descr="Picture 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90" y="-476"/>
            <a:ext cx="2085262" cy="204463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Presentation Title</a:t>
            </a:r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00" b="1" i="0" u="none" strike="noStrike" cap="none" spc="-1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00" b="1" i="0" u="none" strike="noStrike" cap="none" spc="-1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00" b="1" i="0" u="none" strike="noStrike" cap="none" spc="-1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00" b="1" i="0" u="none" strike="noStrike" cap="none" spc="-1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00" b="1" i="0" u="none" strike="noStrike" cap="none" spc="-1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00" b="1" i="0" u="none" strike="noStrike" cap="none" spc="-1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00" b="1" i="0" u="none" strike="noStrike" cap="none" spc="-1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00" b="1" i="0" u="none" strike="noStrike" cap="none" spc="-1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200" b="1" i="0" u="none" strike="noStrike" cap="none" spc="-1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Table 1"/>
          <p:cNvGraphicFramePr/>
          <p:nvPr/>
        </p:nvGraphicFramePr>
        <p:xfrm>
          <a:off x="634195" y="2055701"/>
          <a:ext cx="11736407" cy="407530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4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860">
                <a:tc gridSpan="3"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3000" b="1" cap="all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Name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238">
                <a:tc gridSpan="3"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Here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037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Primary goal no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: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693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Secondary goal no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: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110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Tertiary goal no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: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3_DynamicLight">
  <a:themeElements>
    <a:clrScheme name="33_DynamicLight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33_DynamicLight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Sathiya Arivumani</cp:lastModifiedBy>
  <cp:revision>1</cp:revision>
  <dcterms:modified xsi:type="dcterms:W3CDTF">2023-01-19T10:58:43Z</dcterms:modified>
</cp:coreProperties>
</file>