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2" r:id="rId4"/>
    <p:sldId id="280" r:id="rId5"/>
    <p:sldId id="285" r:id="rId6"/>
    <p:sldId id="287" r:id="rId7"/>
    <p:sldId id="288" r:id="rId8"/>
    <p:sldId id="276" r:id="rId9"/>
    <p:sldId id="271" r:id="rId10"/>
    <p:sldId id="278" r:id="rId11"/>
    <p:sldId id="294" r:id="rId12"/>
    <p:sldId id="290" r:id="rId13"/>
    <p:sldId id="295" r:id="rId14"/>
    <p:sldId id="297" r:id="rId15"/>
    <p:sldId id="279" r:id="rId16"/>
    <p:sldId id="282" r:id="rId17"/>
    <p:sldId id="283" r:id="rId18"/>
    <p:sldId id="300" r:id="rId19"/>
    <p:sldId id="299" r:id="rId20"/>
    <p:sldId id="275" r:id="rId21"/>
    <p:sldId id="296" r:id="rId22"/>
    <p:sldId id="298" r:id="rId23"/>
    <p:sldId id="281" r:id="rId24"/>
    <p:sldId id="28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93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492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20ECPJ701 </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Project Phase - I </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07-08-2023</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These modules traditionally come in the form of a plug-in card or an external device that attaches directly to a computer or network server. A hardware security module contains one or more secure crypto processor chips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4"/>
            <a:ext cx="7536045"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 By the end of Fifth Semester  all of these research studies will be finished.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All of these case studies regarding the results will be completed by the end of the sixth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1" i="0" u="none" strike="noStrike" cap="none" dirty="0">
                <a:solidFill>
                  <a:srgbClr val="FFFFFF"/>
                </a:solidFill>
                <a:latin typeface="Roboto"/>
                <a:ea typeface="Roboto"/>
                <a:cs typeface="Roboto"/>
                <a:sym typeface="Roboto"/>
              </a:rPr>
              <a:t>20ECPJ701 </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The advantages and disadvantages of the encryption algorithm would be listed. In order to correct it, we would employ deep learning and other ideas to improve the system's security and effectiveness in comparison to the AES technique. By the end of the seventh semester, the algorithm update will have been finished.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222226" y="3521790"/>
            <a:ext cx="7921774"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 Our project study paper would be published in numerous journals. Last, we would convert our code to VHDL and System Verilog. the Project's objective will have been achieved. This is going to be finished by the conclusion of the Eighth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dirty="0">
                <a:solidFill>
                  <a:srgbClr val="FF0000"/>
                </a:solidFill>
                <a:latin typeface="Times New Roman" panose="02020603050405020304" pitchFamily="18" charset="0"/>
                <a:ea typeface="Calibri"/>
                <a:cs typeface="Times New Roman" panose="02020603050405020304" pitchFamily="18" charset="0"/>
                <a:sym typeface="Calibri"/>
              </a:rPr>
              <a:t>TIMELINE OF PROJECT</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1 (COMPLETED ON 20 DECEMBER 2022)</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 PHASE 2 (COMPLETED ON 30 MAY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3 (ONGOING, WILL BE COMPLETED BY END OF NOVEMBER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4 (WILL BE COMPLETED BY END OF MARCH 2024)</a:t>
            </a:r>
          </a:p>
          <a:p>
            <a:pPr algn="just"/>
            <a:r>
              <a:rPr lang="en-US" sz="1800" dirty="0">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1161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70436" y="1088173"/>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3200" b="1" i="0" u="none" strike="noStrike" cap="none" dirty="0">
                <a:solidFill>
                  <a:srgbClr val="FF0000"/>
                </a:solidFill>
                <a:latin typeface="Calibri"/>
                <a:ea typeface="Calibri"/>
                <a:cs typeface="Calibri"/>
                <a:sym typeface="Calibri"/>
              </a:rPr>
              <a:t>OUTPUT(Only Encryption)</a:t>
            </a:r>
            <a:endParaRPr sz="3200" b="1"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E006CD2-CB5E-E8AB-583A-9214956EE29B}"/>
              </a:ext>
            </a:extLst>
          </p:cNvPr>
          <p:cNvPicPr>
            <a:picLocks noChangeAspect="1"/>
          </p:cNvPicPr>
          <p:nvPr/>
        </p:nvPicPr>
        <p:blipFill>
          <a:blip r:embed="rId4"/>
          <a:stretch>
            <a:fillRect/>
          </a:stretch>
        </p:blipFill>
        <p:spPr>
          <a:xfrm>
            <a:off x="313082" y="1695227"/>
            <a:ext cx="8517835" cy="4493619"/>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4" y="598950"/>
            <a:ext cx="3597725"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Deploy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(Both Encryption and Decryption)</a:t>
            </a:r>
          </a:p>
        </p:txBody>
      </p:sp>
      <p:pic>
        <p:nvPicPr>
          <p:cNvPr id="4" name="Picture 3">
            <a:extLst>
              <a:ext uri="{FF2B5EF4-FFF2-40B4-BE49-F238E27FC236}">
                <a16:creationId xmlns:a16="http://schemas.microsoft.com/office/drawing/2014/main" id="{A4F68D84-5399-7592-5F6F-3C0A3D0BFBD5}"/>
              </a:ext>
            </a:extLst>
          </p:cNvPr>
          <p:cNvPicPr>
            <a:picLocks noChangeAspect="1"/>
          </p:cNvPicPr>
          <p:nvPr/>
        </p:nvPicPr>
        <p:blipFill>
          <a:blip r:embed="rId4"/>
          <a:stretch>
            <a:fillRect/>
          </a:stretch>
        </p:blipFill>
        <p:spPr>
          <a:xfrm>
            <a:off x="188844" y="1875130"/>
            <a:ext cx="8766312" cy="417776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3690735523"/>
              </p:ext>
            </p:extLst>
          </p:nvPr>
        </p:nvGraphicFramePr>
        <p:xfrm>
          <a:off x="848100" y="1909862"/>
          <a:ext cx="72528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897005">
                  <a:extLst>
                    <a:ext uri="{9D8B030D-6E8A-4147-A177-3AD203B41FA5}">
                      <a16:colId xmlns:a16="http://schemas.microsoft.com/office/drawing/2014/main" val="20004"/>
                    </a:ext>
                  </a:extLst>
                </a:gridCol>
                <a:gridCol w="904970">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JAN23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algn="just"/>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spTree>
    <p:extLst>
      <p:ext uri="{BB962C8B-B14F-4D97-AF65-F5344CB8AC3E}">
        <p14:creationId xmlns:p14="http://schemas.microsoft.com/office/powerpoint/2010/main" val="4140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62399101"/>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2019</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err="1">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1677</Words>
  <Application>Microsoft Office PowerPoint</Application>
  <PresentationFormat>On-screen Show (4:3)</PresentationFormat>
  <Paragraphs>252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50</cp:revision>
  <dcterms:modified xsi:type="dcterms:W3CDTF">2023-08-07T02:51:02Z</dcterms:modified>
</cp:coreProperties>
</file>