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89b1363d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089b136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89b1363d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89b136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89b1363d_0_8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89b136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89b1363d_0_9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89b136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089b1363d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089b136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089b1363d_0_10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089b136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089b1363d_0_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089b136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089b1363d_0_1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089b1363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089b1363d_0_1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089b1363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089b1363d_0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089b136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89b1363d_0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089b136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089b1363d_0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089b136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89b1363d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89b136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089b1363d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089b136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89b1363d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89b136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89b1363d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89b136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89b1363d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089b136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89b1363d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89b136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089b1363d_0_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089b136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141450" y="1197250"/>
            <a:ext cx="8861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9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Project-1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 Booking 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0803"/>
              <a:buNone/>
            </a:pPr>
            <a:r>
              <a:rPr b="1" lang="en-GB" sz="3044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3044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50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50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1st 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225"/>
            <a:ext cx="9143999" cy="33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2nd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 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25" y="487525"/>
            <a:ext cx="6207976" cy="46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4th 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225"/>
            <a:ext cx="9143999" cy="33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5th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321"/>
            <a:ext cx="9143998" cy="391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6th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 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0175"/>
            <a:ext cx="8256724" cy="4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7th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 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425"/>
            <a:ext cx="9143999" cy="44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th 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0175"/>
            <a:ext cx="9144000" cy="46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th 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0616"/>
            <a:ext cx="9143999" cy="278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2763525" y="-12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10t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h 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5" y="535608"/>
            <a:ext cx="9144001" cy="470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426600" y="365650"/>
            <a:ext cx="36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Involved</a:t>
            </a: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5650" y="450975"/>
            <a:ext cx="704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Overview of Air booking Analysis: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531050" y="1316325"/>
            <a:ext cx="6081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AutoNum type="arabicPeriod"/>
            </a:pPr>
            <a:r>
              <a:rPr lang="en-GB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AutoNum type="arabicPeriod"/>
            </a:pPr>
            <a:r>
              <a:rPr lang="en-GB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Abstract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AutoNum type="arabicPeriod"/>
            </a:pPr>
            <a:r>
              <a:rPr lang="en-GB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AutoNum type="arabicPeriod"/>
            </a:pPr>
            <a:r>
              <a:rPr lang="en-GB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AutoNum type="arabicPeriod"/>
            </a:pPr>
            <a:r>
              <a:rPr lang="en-GB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Involved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AutoNum type="arabicPeriod"/>
            </a:pPr>
            <a:r>
              <a:rPr lang="en-GB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AutoNum type="arabicPeriod"/>
            </a:pPr>
            <a:r>
              <a:rPr lang="en-GB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426600" y="365650"/>
            <a:ext cx="54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</a:t>
            </a: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426600" y="365650"/>
            <a:ext cx="36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26600" y="365650"/>
            <a:ext cx="36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Introduction: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26600" y="365650"/>
            <a:ext cx="36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Abstract</a:t>
            </a: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26600" y="365650"/>
            <a:ext cx="486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26600" y="365650"/>
            <a:ext cx="589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138375" y="0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Univariate Analysis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925"/>
            <a:ext cx="9143998" cy="46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800" y="299825"/>
            <a:ext cx="6072350" cy="484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-585150" y="2371650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ivariate Analysis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975075" y="11091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-527350" y="2020388"/>
            <a:ext cx="3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SemiBold"/>
                <a:ea typeface="Montserrat SemiBold"/>
                <a:cs typeface="Montserrat SemiBold"/>
                <a:sym typeface="Montserrat SemiBold"/>
              </a:rPr>
              <a:t>Correlation plot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25" y="0"/>
            <a:ext cx="61704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