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5" r:id="rId4"/>
    <p:sldId id="267" r:id="rId5"/>
    <p:sldId id="268" r:id="rId6"/>
    <p:sldId id="269" r:id="rId7"/>
    <p:sldId id="270" r:id="rId8"/>
    <p:sldId id="271" r:id="rId9"/>
    <p:sldId id="272" r:id="rId10"/>
    <p:sldId id="273" r:id="rId11"/>
    <p:sldId id="274" r:id="rId12"/>
    <p:sldId id="275"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664"/>
    <a:srgbClr val="7FA8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autoAdjust="0"/>
  </p:normalViewPr>
  <p:slideViewPr>
    <p:cSldViewPr snapToGrid="0">
      <p:cViewPr varScale="1">
        <p:scale>
          <a:sx n="84" d="100"/>
          <a:sy n="84" d="100"/>
        </p:scale>
        <p:origin x="658"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02AC83-D62A-4AA1-90EE-73472EAEBF13}" type="datetimeFigureOut">
              <a:rPr lang="en-IN" smtClean="0"/>
              <a:t>05-06-2024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58B450-E411-497F-8700-BF162F6099A1}" type="slidenum">
              <a:rPr lang="en-IN" smtClean="0"/>
              <a:t>‹#›</a:t>
            </a:fld>
            <a:endParaRPr lang="en-IN"/>
          </a:p>
        </p:txBody>
      </p:sp>
    </p:spTree>
    <p:extLst>
      <p:ext uri="{BB962C8B-B14F-4D97-AF65-F5344CB8AC3E}">
        <p14:creationId xmlns:p14="http://schemas.microsoft.com/office/powerpoint/2010/main" val="3047451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58B450-E411-497F-8700-BF162F6099A1}" type="slidenum">
              <a:rPr lang="en-IN" smtClean="0"/>
              <a:t>1</a:t>
            </a:fld>
            <a:endParaRPr lang="en-IN"/>
          </a:p>
        </p:txBody>
      </p:sp>
    </p:spTree>
    <p:extLst>
      <p:ext uri="{BB962C8B-B14F-4D97-AF65-F5344CB8AC3E}">
        <p14:creationId xmlns:p14="http://schemas.microsoft.com/office/powerpoint/2010/main" val="2674649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getting in contact with someone</a:t>
            </a:r>
          </a:p>
          <a:p>
            <a:endParaRPr lang="en-US" dirty="0"/>
          </a:p>
          <a:p>
            <a:r>
              <a:rPr lang="en-US" dirty="0"/>
              <a:t>Ex: feel free to reach out if you have any questions</a:t>
            </a:r>
            <a:br>
              <a:rPr lang="en-US" dirty="0"/>
            </a:br>
            <a:br>
              <a:rPr lang="en-US" dirty="0"/>
            </a:br>
            <a:r>
              <a:rPr lang="en-US" dirty="0"/>
              <a:t>we may heard this phrase </a:t>
            </a:r>
            <a:r>
              <a:rPr lang="en-US" dirty="0" err="1"/>
              <a:t>atleast</a:t>
            </a:r>
            <a:r>
              <a:rPr lang="en-US" dirty="0"/>
              <a:t> once in a week from out trainers</a:t>
            </a:r>
            <a:endParaRPr lang="en-IN" dirty="0"/>
          </a:p>
        </p:txBody>
      </p:sp>
      <p:sp>
        <p:nvSpPr>
          <p:cNvPr id="4" name="Slide Number Placeholder 3"/>
          <p:cNvSpPr>
            <a:spLocks noGrp="1"/>
          </p:cNvSpPr>
          <p:nvPr>
            <p:ph type="sldNum" sz="quarter" idx="5"/>
          </p:nvPr>
        </p:nvSpPr>
        <p:spPr/>
        <p:txBody>
          <a:bodyPr/>
          <a:lstStyle/>
          <a:p>
            <a:fld id="{8858B450-E411-497F-8700-BF162F6099A1}" type="slidenum">
              <a:rPr lang="en-IN" smtClean="0"/>
              <a:t>10</a:t>
            </a:fld>
            <a:endParaRPr lang="en-IN"/>
          </a:p>
        </p:txBody>
      </p:sp>
    </p:spTree>
    <p:extLst>
      <p:ext uri="{BB962C8B-B14F-4D97-AF65-F5344CB8AC3E}">
        <p14:creationId xmlns:p14="http://schemas.microsoft.com/office/powerpoint/2010/main" val="4183626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doing a task quickly and carelessly</a:t>
            </a:r>
          </a:p>
          <a:p>
            <a:br>
              <a:rPr lang="en-US" dirty="0"/>
            </a:br>
            <a:r>
              <a:rPr lang="en-US" dirty="0"/>
              <a:t>ex: cutting corners can lead to poor quality work</a:t>
            </a:r>
            <a:endParaRPr lang="en-IN" dirty="0"/>
          </a:p>
        </p:txBody>
      </p:sp>
      <p:sp>
        <p:nvSpPr>
          <p:cNvPr id="4" name="Slide Number Placeholder 3"/>
          <p:cNvSpPr>
            <a:spLocks noGrp="1"/>
          </p:cNvSpPr>
          <p:nvPr>
            <p:ph type="sldNum" sz="quarter" idx="5"/>
          </p:nvPr>
        </p:nvSpPr>
        <p:spPr/>
        <p:txBody>
          <a:bodyPr/>
          <a:lstStyle/>
          <a:p>
            <a:fld id="{8858B450-E411-497F-8700-BF162F6099A1}" type="slidenum">
              <a:rPr lang="en-IN" smtClean="0"/>
              <a:t>11</a:t>
            </a:fld>
            <a:endParaRPr lang="en-IN"/>
          </a:p>
        </p:txBody>
      </p:sp>
    </p:spTree>
    <p:extLst>
      <p:ext uri="{BB962C8B-B14F-4D97-AF65-F5344CB8AC3E}">
        <p14:creationId xmlns:p14="http://schemas.microsoft.com/office/powerpoint/2010/main" val="1854953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starting over with new ideas</a:t>
            </a:r>
          </a:p>
          <a:p>
            <a:br>
              <a:rPr lang="en-US" dirty="0"/>
            </a:br>
            <a:r>
              <a:rPr lang="en-US" dirty="0"/>
              <a:t>ex: the client rejected  the proposal, so its back to the drawing board.</a:t>
            </a:r>
            <a:endParaRPr lang="en-IN" dirty="0"/>
          </a:p>
        </p:txBody>
      </p:sp>
      <p:sp>
        <p:nvSpPr>
          <p:cNvPr id="4" name="Slide Number Placeholder 3"/>
          <p:cNvSpPr>
            <a:spLocks noGrp="1"/>
          </p:cNvSpPr>
          <p:nvPr>
            <p:ph type="sldNum" sz="quarter" idx="5"/>
          </p:nvPr>
        </p:nvSpPr>
        <p:spPr/>
        <p:txBody>
          <a:bodyPr/>
          <a:lstStyle/>
          <a:p>
            <a:fld id="{8858B450-E411-497F-8700-BF162F6099A1}" type="slidenum">
              <a:rPr lang="en-IN" smtClean="0"/>
              <a:t>12</a:t>
            </a:fld>
            <a:endParaRPr lang="en-IN"/>
          </a:p>
        </p:txBody>
      </p:sp>
    </p:spTree>
    <p:extLst>
      <p:ext uri="{BB962C8B-B14F-4D97-AF65-F5344CB8AC3E}">
        <p14:creationId xmlns:p14="http://schemas.microsoft.com/office/powerpoint/2010/main" val="1922580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we use business communication</a:t>
            </a:r>
          </a:p>
          <a:p>
            <a:br>
              <a:rPr lang="en-US" dirty="0"/>
            </a:br>
            <a:r>
              <a:rPr lang="en-US" dirty="0"/>
              <a:t>because, it is efficient and ensure clarity and productivity</a:t>
            </a:r>
          </a:p>
          <a:p>
            <a:br>
              <a:rPr lang="en-US" dirty="0"/>
            </a:br>
            <a:r>
              <a:rPr lang="en-US" dirty="0"/>
              <a:t>by understanding common business phrases helps in better collaboration and understanding in professional life.</a:t>
            </a:r>
            <a:br>
              <a:rPr lang="en-US" dirty="0"/>
            </a:br>
            <a:br>
              <a:rPr lang="en-US" dirty="0"/>
            </a:br>
            <a:r>
              <a:rPr lang="en-US" dirty="0"/>
              <a:t>In this ppt we are going to see about 10 phrases and I will tell the meaning of each phrase and an example of where we can use that.</a:t>
            </a:r>
            <a:br>
              <a:rPr lang="en-US" dirty="0"/>
            </a:br>
            <a:br>
              <a:rPr lang="en-US" dirty="0"/>
            </a:br>
            <a:r>
              <a:rPr lang="en-US" dirty="0"/>
              <a:t>So lets start</a:t>
            </a:r>
            <a:endParaRPr lang="en-IN" dirty="0"/>
          </a:p>
        </p:txBody>
      </p:sp>
      <p:sp>
        <p:nvSpPr>
          <p:cNvPr id="4" name="Slide Number Placeholder 3"/>
          <p:cNvSpPr>
            <a:spLocks noGrp="1"/>
          </p:cNvSpPr>
          <p:nvPr>
            <p:ph type="sldNum" sz="quarter" idx="5"/>
          </p:nvPr>
        </p:nvSpPr>
        <p:spPr/>
        <p:txBody>
          <a:bodyPr/>
          <a:lstStyle/>
          <a:p>
            <a:fld id="{8858B450-E411-497F-8700-BF162F6099A1}" type="slidenum">
              <a:rPr lang="en-IN" smtClean="0"/>
              <a:t>2</a:t>
            </a:fld>
            <a:endParaRPr lang="en-IN"/>
          </a:p>
        </p:txBody>
      </p:sp>
    </p:spTree>
    <p:extLst>
      <p:ext uri="{BB962C8B-B14F-4D97-AF65-F5344CB8AC3E}">
        <p14:creationId xmlns:p14="http://schemas.microsoft.com/office/powerpoint/2010/main" val="3410980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keeping someone involved and updated about developments</a:t>
            </a:r>
          </a:p>
          <a:p>
            <a:endParaRPr lang="en-US" dirty="0"/>
          </a:p>
          <a:p>
            <a:r>
              <a:rPr lang="en-US" dirty="0"/>
              <a:t>Ex: please keep me in the loop on the project status</a:t>
            </a:r>
            <a:endParaRPr lang="en-IN" dirty="0"/>
          </a:p>
        </p:txBody>
      </p:sp>
      <p:sp>
        <p:nvSpPr>
          <p:cNvPr id="4" name="Slide Number Placeholder 3"/>
          <p:cNvSpPr>
            <a:spLocks noGrp="1"/>
          </p:cNvSpPr>
          <p:nvPr>
            <p:ph type="sldNum" sz="quarter" idx="5"/>
          </p:nvPr>
        </p:nvSpPr>
        <p:spPr/>
        <p:txBody>
          <a:bodyPr/>
          <a:lstStyle/>
          <a:p>
            <a:fld id="{8858B450-E411-497F-8700-BF162F6099A1}" type="slidenum">
              <a:rPr lang="en-IN" smtClean="0"/>
              <a:t>3</a:t>
            </a:fld>
            <a:endParaRPr lang="en-IN"/>
          </a:p>
        </p:txBody>
      </p:sp>
    </p:spTree>
    <p:extLst>
      <p:ext uri="{BB962C8B-B14F-4D97-AF65-F5344CB8AC3E}">
        <p14:creationId xmlns:p14="http://schemas.microsoft.com/office/powerpoint/2010/main" val="2174732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planning ahead for future needs or events</a:t>
            </a:r>
          </a:p>
          <a:p>
            <a:br>
              <a:rPr lang="en-US" dirty="0"/>
            </a:br>
            <a:r>
              <a:rPr lang="en-US" dirty="0"/>
              <a:t>ex: we need to focus on forward planning for our goals for the next three months</a:t>
            </a:r>
            <a:endParaRPr lang="en-IN" dirty="0"/>
          </a:p>
        </p:txBody>
      </p:sp>
      <p:sp>
        <p:nvSpPr>
          <p:cNvPr id="4" name="Slide Number Placeholder 3"/>
          <p:cNvSpPr>
            <a:spLocks noGrp="1"/>
          </p:cNvSpPr>
          <p:nvPr>
            <p:ph type="sldNum" sz="quarter" idx="5"/>
          </p:nvPr>
        </p:nvSpPr>
        <p:spPr/>
        <p:txBody>
          <a:bodyPr/>
          <a:lstStyle/>
          <a:p>
            <a:fld id="{8858B450-E411-497F-8700-BF162F6099A1}" type="slidenum">
              <a:rPr lang="en-IN" smtClean="0"/>
              <a:t>4</a:t>
            </a:fld>
            <a:endParaRPr lang="en-IN"/>
          </a:p>
        </p:txBody>
      </p:sp>
    </p:spTree>
    <p:extLst>
      <p:ext uri="{BB962C8B-B14F-4D97-AF65-F5344CB8AC3E}">
        <p14:creationId xmlns:p14="http://schemas.microsoft.com/office/powerpoint/2010/main" val="256584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considering the most important aspect of all factor</a:t>
            </a:r>
          </a:p>
          <a:p>
            <a:br>
              <a:rPr lang="en-US" dirty="0"/>
            </a:br>
            <a:r>
              <a:rPr lang="en-US" dirty="0"/>
              <a:t>ex: At the end of the day, customer satisfaction is our priority</a:t>
            </a:r>
            <a:endParaRPr lang="en-IN" dirty="0"/>
          </a:p>
        </p:txBody>
      </p:sp>
      <p:sp>
        <p:nvSpPr>
          <p:cNvPr id="4" name="Slide Number Placeholder 3"/>
          <p:cNvSpPr>
            <a:spLocks noGrp="1"/>
          </p:cNvSpPr>
          <p:nvPr>
            <p:ph type="sldNum" sz="quarter" idx="5"/>
          </p:nvPr>
        </p:nvSpPr>
        <p:spPr/>
        <p:txBody>
          <a:bodyPr/>
          <a:lstStyle/>
          <a:p>
            <a:fld id="{8858B450-E411-497F-8700-BF162F6099A1}" type="slidenum">
              <a:rPr lang="en-IN" smtClean="0"/>
              <a:t>5</a:t>
            </a:fld>
            <a:endParaRPr lang="en-IN"/>
          </a:p>
        </p:txBody>
      </p:sp>
    </p:spTree>
    <p:extLst>
      <p:ext uri="{BB962C8B-B14F-4D97-AF65-F5344CB8AC3E}">
        <p14:creationId xmlns:p14="http://schemas.microsoft.com/office/powerpoint/2010/main" val="669538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Taking initiative without waiting for direction</a:t>
            </a:r>
          </a:p>
          <a:p>
            <a:br>
              <a:rPr lang="en-US" dirty="0"/>
            </a:br>
            <a:r>
              <a:rPr lang="en-US" dirty="0"/>
              <a:t>EX: Being proactive can help prevent problems before they arrive</a:t>
            </a:r>
            <a:endParaRPr lang="en-IN" dirty="0"/>
          </a:p>
        </p:txBody>
      </p:sp>
      <p:sp>
        <p:nvSpPr>
          <p:cNvPr id="4" name="Slide Number Placeholder 3"/>
          <p:cNvSpPr>
            <a:spLocks noGrp="1"/>
          </p:cNvSpPr>
          <p:nvPr>
            <p:ph type="sldNum" sz="quarter" idx="5"/>
          </p:nvPr>
        </p:nvSpPr>
        <p:spPr/>
        <p:txBody>
          <a:bodyPr/>
          <a:lstStyle/>
          <a:p>
            <a:fld id="{8858B450-E411-497F-8700-BF162F6099A1}" type="slidenum">
              <a:rPr lang="en-IN" smtClean="0"/>
              <a:t>6</a:t>
            </a:fld>
            <a:endParaRPr lang="en-IN"/>
          </a:p>
        </p:txBody>
      </p:sp>
    </p:spTree>
    <p:extLst>
      <p:ext uri="{BB962C8B-B14F-4D97-AF65-F5344CB8AC3E}">
        <p14:creationId xmlns:p14="http://schemas.microsoft.com/office/powerpoint/2010/main" val="1237728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stopping work for the day after reaching a good stopping point.</a:t>
            </a:r>
          </a:p>
          <a:p>
            <a:br>
              <a:rPr lang="en-US" dirty="0"/>
            </a:br>
            <a:r>
              <a:rPr lang="en-US" dirty="0"/>
              <a:t>EX: its late, lets call it a day and continue tomorrow.</a:t>
            </a:r>
            <a:endParaRPr lang="en-IN" dirty="0"/>
          </a:p>
        </p:txBody>
      </p:sp>
      <p:sp>
        <p:nvSpPr>
          <p:cNvPr id="4" name="Slide Number Placeholder 3"/>
          <p:cNvSpPr>
            <a:spLocks noGrp="1"/>
          </p:cNvSpPr>
          <p:nvPr>
            <p:ph type="sldNum" sz="quarter" idx="5"/>
          </p:nvPr>
        </p:nvSpPr>
        <p:spPr/>
        <p:txBody>
          <a:bodyPr/>
          <a:lstStyle/>
          <a:p>
            <a:fld id="{8858B450-E411-497F-8700-BF162F6099A1}" type="slidenum">
              <a:rPr lang="en-IN" smtClean="0"/>
              <a:t>7</a:t>
            </a:fld>
            <a:endParaRPr lang="en-IN"/>
          </a:p>
        </p:txBody>
      </p:sp>
    </p:spTree>
    <p:extLst>
      <p:ext uri="{BB962C8B-B14F-4D97-AF65-F5344CB8AC3E}">
        <p14:creationId xmlns:p14="http://schemas.microsoft.com/office/powerpoint/2010/main" val="651912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sequence of task, it involves workflow of the task and completion of task within timeline</a:t>
            </a:r>
          </a:p>
          <a:p>
            <a:br>
              <a:rPr lang="en-US" dirty="0"/>
            </a:br>
            <a:r>
              <a:rPr lang="en-US" dirty="0"/>
              <a:t>ex: improving the workflow can increase efficiency</a:t>
            </a:r>
            <a:endParaRPr lang="en-IN" dirty="0"/>
          </a:p>
        </p:txBody>
      </p:sp>
      <p:sp>
        <p:nvSpPr>
          <p:cNvPr id="4" name="Slide Number Placeholder 3"/>
          <p:cNvSpPr>
            <a:spLocks noGrp="1"/>
          </p:cNvSpPr>
          <p:nvPr>
            <p:ph type="sldNum" sz="quarter" idx="5"/>
          </p:nvPr>
        </p:nvSpPr>
        <p:spPr/>
        <p:txBody>
          <a:bodyPr/>
          <a:lstStyle/>
          <a:p>
            <a:fld id="{8858B450-E411-497F-8700-BF162F6099A1}" type="slidenum">
              <a:rPr lang="en-IN" smtClean="0"/>
              <a:t>8</a:t>
            </a:fld>
            <a:endParaRPr lang="en-IN"/>
          </a:p>
        </p:txBody>
      </p:sp>
    </p:spTree>
    <p:extLst>
      <p:ext uri="{BB962C8B-B14F-4D97-AF65-F5344CB8AC3E}">
        <p14:creationId xmlns:p14="http://schemas.microsoft.com/office/powerpoint/2010/main" val="769732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keep someone updated on development</a:t>
            </a:r>
          </a:p>
          <a:p>
            <a:br>
              <a:rPr lang="en-US" dirty="0"/>
            </a:br>
            <a:r>
              <a:rPr lang="en-US" dirty="0"/>
              <a:t>EX: lets touch base next week to review the progress</a:t>
            </a:r>
            <a:br>
              <a:rPr lang="en-US" dirty="0"/>
            </a:br>
            <a:br>
              <a:rPr lang="en-US" dirty="0"/>
            </a:br>
            <a:r>
              <a:rPr lang="en-US" dirty="0"/>
              <a:t>here this phrase and the keep me in the loop may sounds similar</a:t>
            </a:r>
            <a:br>
              <a:rPr lang="en-US" dirty="0"/>
            </a:br>
            <a:r>
              <a:rPr lang="en-US" dirty="0"/>
              <a:t>keep me in the loop is all about to informed about ongoing development or progress or changes</a:t>
            </a:r>
          </a:p>
          <a:p>
            <a:r>
              <a:rPr lang="en-US" dirty="0"/>
              <a:t>But touch base is about periodic updates</a:t>
            </a:r>
            <a:endParaRPr lang="en-IN" dirty="0"/>
          </a:p>
        </p:txBody>
      </p:sp>
      <p:sp>
        <p:nvSpPr>
          <p:cNvPr id="4" name="Slide Number Placeholder 3"/>
          <p:cNvSpPr>
            <a:spLocks noGrp="1"/>
          </p:cNvSpPr>
          <p:nvPr>
            <p:ph type="sldNum" sz="quarter" idx="5"/>
          </p:nvPr>
        </p:nvSpPr>
        <p:spPr/>
        <p:txBody>
          <a:bodyPr/>
          <a:lstStyle/>
          <a:p>
            <a:fld id="{8858B450-E411-497F-8700-BF162F6099A1}" type="slidenum">
              <a:rPr lang="en-IN" smtClean="0"/>
              <a:t>9</a:t>
            </a:fld>
            <a:endParaRPr lang="en-IN"/>
          </a:p>
        </p:txBody>
      </p:sp>
    </p:spTree>
    <p:extLst>
      <p:ext uri="{BB962C8B-B14F-4D97-AF65-F5344CB8AC3E}">
        <p14:creationId xmlns:p14="http://schemas.microsoft.com/office/powerpoint/2010/main" val="2718883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DC08E-114E-8FE3-DBFF-8754A8E2F3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4674F2-9F4B-2AFB-BFC4-9EE1C5E0A7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620009-B127-EC82-6584-E28586188F5A}"/>
              </a:ext>
            </a:extLst>
          </p:cNvPr>
          <p:cNvSpPr>
            <a:spLocks noGrp="1"/>
          </p:cNvSpPr>
          <p:nvPr>
            <p:ph type="dt" sz="half" idx="10"/>
          </p:nvPr>
        </p:nvSpPr>
        <p:spPr/>
        <p:txBody>
          <a:bodyPr/>
          <a:lstStyle/>
          <a:p>
            <a:fld id="{11433DF9-9CAE-4C76-B7B3-C7F584D3C666}" type="datetime1">
              <a:rPr lang="en-IN" smtClean="0"/>
              <a:t>05-06-2024</a:t>
            </a:fld>
            <a:endParaRPr lang="en-IN"/>
          </a:p>
        </p:txBody>
      </p:sp>
      <p:sp>
        <p:nvSpPr>
          <p:cNvPr id="5" name="Footer Placeholder 4">
            <a:extLst>
              <a:ext uri="{FF2B5EF4-FFF2-40B4-BE49-F238E27FC236}">
                <a16:creationId xmlns:a16="http://schemas.microsoft.com/office/drawing/2014/main" id="{9DB598A1-CB4E-1C50-B5CB-FF412FABC223}"/>
              </a:ext>
            </a:extLst>
          </p:cNvPr>
          <p:cNvSpPr>
            <a:spLocks noGrp="1"/>
          </p:cNvSpPr>
          <p:nvPr>
            <p:ph type="ftr" sz="quarter" idx="11"/>
          </p:nvPr>
        </p:nvSpPr>
        <p:spPr/>
        <p:txBody>
          <a:bodyPr/>
          <a:lstStyle/>
          <a:p>
            <a:r>
              <a:rPr lang="en-IN"/>
              <a:t>Aspire</a:t>
            </a:r>
          </a:p>
        </p:txBody>
      </p:sp>
      <p:sp>
        <p:nvSpPr>
          <p:cNvPr id="6" name="Slide Number Placeholder 5">
            <a:extLst>
              <a:ext uri="{FF2B5EF4-FFF2-40B4-BE49-F238E27FC236}">
                <a16:creationId xmlns:a16="http://schemas.microsoft.com/office/drawing/2014/main" id="{7A77E173-30A4-4D7B-C986-EE5F47390E6C}"/>
              </a:ext>
            </a:extLst>
          </p:cNvPr>
          <p:cNvSpPr>
            <a:spLocks noGrp="1"/>
          </p:cNvSpPr>
          <p:nvPr>
            <p:ph type="sldNum" sz="quarter" idx="12"/>
          </p:nvPr>
        </p:nvSpPr>
        <p:spPr/>
        <p:txBody>
          <a:bodyPr/>
          <a:lstStyle/>
          <a:p>
            <a:fld id="{A4AD365F-26C1-4EBB-A038-562F62C5ACF3}" type="slidenum">
              <a:rPr lang="en-IN" smtClean="0"/>
              <a:t>‹#›</a:t>
            </a:fld>
            <a:endParaRPr lang="en-IN"/>
          </a:p>
        </p:txBody>
      </p:sp>
    </p:spTree>
    <p:extLst>
      <p:ext uri="{BB962C8B-B14F-4D97-AF65-F5344CB8AC3E}">
        <p14:creationId xmlns:p14="http://schemas.microsoft.com/office/powerpoint/2010/main" val="359991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35EF-D297-4256-051C-A810074586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85B86C-F4D4-239C-EED2-CFB37C98FC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632D06-9EE0-9008-B1AB-6A5A4073C590}"/>
              </a:ext>
            </a:extLst>
          </p:cNvPr>
          <p:cNvSpPr>
            <a:spLocks noGrp="1"/>
          </p:cNvSpPr>
          <p:nvPr>
            <p:ph type="dt" sz="half" idx="10"/>
          </p:nvPr>
        </p:nvSpPr>
        <p:spPr/>
        <p:txBody>
          <a:bodyPr/>
          <a:lstStyle/>
          <a:p>
            <a:fld id="{450A6EB3-4BCA-44C4-B298-5C9DECC8EE1E}" type="datetime1">
              <a:rPr lang="en-IN" smtClean="0"/>
              <a:t>05-06-2024</a:t>
            </a:fld>
            <a:endParaRPr lang="en-IN"/>
          </a:p>
        </p:txBody>
      </p:sp>
      <p:sp>
        <p:nvSpPr>
          <p:cNvPr id="5" name="Footer Placeholder 4">
            <a:extLst>
              <a:ext uri="{FF2B5EF4-FFF2-40B4-BE49-F238E27FC236}">
                <a16:creationId xmlns:a16="http://schemas.microsoft.com/office/drawing/2014/main" id="{CEA1E5EE-0646-A7A3-B18B-0A9718DE6270}"/>
              </a:ext>
            </a:extLst>
          </p:cNvPr>
          <p:cNvSpPr>
            <a:spLocks noGrp="1"/>
          </p:cNvSpPr>
          <p:nvPr>
            <p:ph type="ftr" sz="quarter" idx="11"/>
          </p:nvPr>
        </p:nvSpPr>
        <p:spPr/>
        <p:txBody>
          <a:bodyPr/>
          <a:lstStyle/>
          <a:p>
            <a:r>
              <a:rPr lang="en-IN"/>
              <a:t>Aspire</a:t>
            </a:r>
          </a:p>
        </p:txBody>
      </p:sp>
      <p:sp>
        <p:nvSpPr>
          <p:cNvPr id="6" name="Slide Number Placeholder 5">
            <a:extLst>
              <a:ext uri="{FF2B5EF4-FFF2-40B4-BE49-F238E27FC236}">
                <a16:creationId xmlns:a16="http://schemas.microsoft.com/office/drawing/2014/main" id="{CE06D64C-B123-81C2-FBC2-38A8E5F9903F}"/>
              </a:ext>
            </a:extLst>
          </p:cNvPr>
          <p:cNvSpPr>
            <a:spLocks noGrp="1"/>
          </p:cNvSpPr>
          <p:nvPr>
            <p:ph type="sldNum" sz="quarter" idx="12"/>
          </p:nvPr>
        </p:nvSpPr>
        <p:spPr/>
        <p:txBody>
          <a:bodyPr/>
          <a:lstStyle/>
          <a:p>
            <a:fld id="{A4AD365F-26C1-4EBB-A038-562F62C5ACF3}" type="slidenum">
              <a:rPr lang="en-IN" smtClean="0"/>
              <a:t>‹#›</a:t>
            </a:fld>
            <a:endParaRPr lang="en-IN"/>
          </a:p>
        </p:txBody>
      </p:sp>
    </p:spTree>
    <p:extLst>
      <p:ext uri="{BB962C8B-B14F-4D97-AF65-F5344CB8AC3E}">
        <p14:creationId xmlns:p14="http://schemas.microsoft.com/office/powerpoint/2010/main" val="3943691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235E3-C533-0B66-E2E1-74FA655B2D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AB730A-CF04-21BF-B581-0E4B167F33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E8EADC-A464-D1B0-2473-8A59909140D8}"/>
              </a:ext>
            </a:extLst>
          </p:cNvPr>
          <p:cNvSpPr>
            <a:spLocks noGrp="1"/>
          </p:cNvSpPr>
          <p:nvPr>
            <p:ph type="dt" sz="half" idx="10"/>
          </p:nvPr>
        </p:nvSpPr>
        <p:spPr/>
        <p:txBody>
          <a:bodyPr/>
          <a:lstStyle/>
          <a:p>
            <a:fld id="{F29DFC81-16AC-41DB-A09A-140ECF2792FA}" type="datetime1">
              <a:rPr lang="en-IN" smtClean="0"/>
              <a:t>05-06-2024</a:t>
            </a:fld>
            <a:endParaRPr lang="en-IN"/>
          </a:p>
        </p:txBody>
      </p:sp>
      <p:sp>
        <p:nvSpPr>
          <p:cNvPr id="5" name="Footer Placeholder 4">
            <a:extLst>
              <a:ext uri="{FF2B5EF4-FFF2-40B4-BE49-F238E27FC236}">
                <a16:creationId xmlns:a16="http://schemas.microsoft.com/office/drawing/2014/main" id="{0FF0DB9F-C431-F7D6-F690-8FA58D694111}"/>
              </a:ext>
            </a:extLst>
          </p:cNvPr>
          <p:cNvSpPr>
            <a:spLocks noGrp="1"/>
          </p:cNvSpPr>
          <p:nvPr>
            <p:ph type="ftr" sz="quarter" idx="11"/>
          </p:nvPr>
        </p:nvSpPr>
        <p:spPr/>
        <p:txBody>
          <a:bodyPr/>
          <a:lstStyle/>
          <a:p>
            <a:r>
              <a:rPr lang="en-IN"/>
              <a:t>Aspire</a:t>
            </a:r>
          </a:p>
        </p:txBody>
      </p:sp>
      <p:sp>
        <p:nvSpPr>
          <p:cNvPr id="6" name="Slide Number Placeholder 5">
            <a:extLst>
              <a:ext uri="{FF2B5EF4-FFF2-40B4-BE49-F238E27FC236}">
                <a16:creationId xmlns:a16="http://schemas.microsoft.com/office/drawing/2014/main" id="{66E2EA45-8ECD-10D8-D09A-B4D67C4F01DF}"/>
              </a:ext>
            </a:extLst>
          </p:cNvPr>
          <p:cNvSpPr>
            <a:spLocks noGrp="1"/>
          </p:cNvSpPr>
          <p:nvPr>
            <p:ph type="sldNum" sz="quarter" idx="12"/>
          </p:nvPr>
        </p:nvSpPr>
        <p:spPr/>
        <p:txBody>
          <a:bodyPr/>
          <a:lstStyle/>
          <a:p>
            <a:fld id="{A4AD365F-26C1-4EBB-A038-562F62C5ACF3}" type="slidenum">
              <a:rPr lang="en-IN" smtClean="0"/>
              <a:t>‹#›</a:t>
            </a:fld>
            <a:endParaRPr lang="en-IN"/>
          </a:p>
        </p:txBody>
      </p:sp>
    </p:spTree>
    <p:extLst>
      <p:ext uri="{BB962C8B-B14F-4D97-AF65-F5344CB8AC3E}">
        <p14:creationId xmlns:p14="http://schemas.microsoft.com/office/powerpoint/2010/main" val="155738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D53F0-3956-39AF-ED9E-7B99282C09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EE614E-F31D-45FB-48BA-DFA8A963D9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AFFB58-084F-49EC-0B23-F55D9B407707}"/>
              </a:ext>
            </a:extLst>
          </p:cNvPr>
          <p:cNvSpPr>
            <a:spLocks noGrp="1"/>
          </p:cNvSpPr>
          <p:nvPr>
            <p:ph type="dt" sz="half" idx="10"/>
          </p:nvPr>
        </p:nvSpPr>
        <p:spPr/>
        <p:txBody>
          <a:bodyPr/>
          <a:lstStyle/>
          <a:p>
            <a:fld id="{F9C7D797-7839-44E4-BEF5-5E8EFEF6CBC5}" type="datetime1">
              <a:rPr lang="en-IN" smtClean="0"/>
              <a:t>05-06-2024</a:t>
            </a:fld>
            <a:endParaRPr lang="en-IN"/>
          </a:p>
        </p:txBody>
      </p:sp>
      <p:sp>
        <p:nvSpPr>
          <p:cNvPr id="5" name="Footer Placeholder 4">
            <a:extLst>
              <a:ext uri="{FF2B5EF4-FFF2-40B4-BE49-F238E27FC236}">
                <a16:creationId xmlns:a16="http://schemas.microsoft.com/office/drawing/2014/main" id="{EA6BFD11-CDF9-7066-B6EB-465352AA4950}"/>
              </a:ext>
            </a:extLst>
          </p:cNvPr>
          <p:cNvSpPr>
            <a:spLocks noGrp="1"/>
          </p:cNvSpPr>
          <p:nvPr>
            <p:ph type="ftr" sz="quarter" idx="11"/>
          </p:nvPr>
        </p:nvSpPr>
        <p:spPr/>
        <p:txBody>
          <a:bodyPr/>
          <a:lstStyle/>
          <a:p>
            <a:r>
              <a:rPr lang="en-IN"/>
              <a:t>Aspire</a:t>
            </a:r>
          </a:p>
        </p:txBody>
      </p:sp>
      <p:sp>
        <p:nvSpPr>
          <p:cNvPr id="6" name="Slide Number Placeholder 5">
            <a:extLst>
              <a:ext uri="{FF2B5EF4-FFF2-40B4-BE49-F238E27FC236}">
                <a16:creationId xmlns:a16="http://schemas.microsoft.com/office/drawing/2014/main" id="{51880793-1CB0-55F2-3DB1-C03B613026B0}"/>
              </a:ext>
            </a:extLst>
          </p:cNvPr>
          <p:cNvSpPr>
            <a:spLocks noGrp="1"/>
          </p:cNvSpPr>
          <p:nvPr>
            <p:ph type="sldNum" sz="quarter" idx="12"/>
          </p:nvPr>
        </p:nvSpPr>
        <p:spPr/>
        <p:txBody>
          <a:bodyPr/>
          <a:lstStyle/>
          <a:p>
            <a:fld id="{A4AD365F-26C1-4EBB-A038-562F62C5ACF3}" type="slidenum">
              <a:rPr lang="en-IN" smtClean="0"/>
              <a:t>‹#›</a:t>
            </a:fld>
            <a:endParaRPr lang="en-IN"/>
          </a:p>
        </p:txBody>
      </p:sp>
    </p:spTree>
    <p:extLst>
      <p:ext uri="{BB962C8B-B14F-4D97-AF65-F5344CB8AC3E}">
        <p14:creationId xmlns:p14="http://schemas.microsoft.com/office/powerpoint/2010/main" val="2413722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EE12-710B-2734-F12B-EA066206F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BB1A5B-04E0-6B12-F07C-E4AFB4F86F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315A31-3CFC-9BE8-60BE-DA7FA42F1A4E}"/>
              </a:ext>
            </a:extLst>
          </p:cNvPr>
          <p:cNvSpPr>
            <a:spLocks noGrp="1"/>
          </p:cNvSpPr>
          <p:nvPr>
            <p:ph type="dt" sz="half" idx="10"/>
          </p:nvPr>
        </p:nvSpPr>
        <p:spPr/>
        <p:txBody>
          <a:bodyPr/>
          <a:lstStyle/>
          <a:p>
            <a:fld id="{A5B8DF74-A9E6-48D0-BAA2-4EF43D8C3E63}" type="datetime1">
              <a:rPr lang="en-IN" smtClean="0"/>
              <a:t>05-06-2024</a:t>
            </a:fld>
            <a:endParaRPr lang="en-IN"/>
          </a:p>
        </p:txBody>
      </p:sp>
      <p:sp>
        <p:nvSpPr>
          <p:cNvPr id="5" name="Footer Placeholder 4">
            <a:extLst>
              <a:ext uri="{FF2B5EF4-FFF2-40B4-BE49-F238E27FC236}">
                <a16:creationId xmlns:a16="http://schemas.microsoft.com/office/drawing/2014/main" id="{0DCE8A90-4C05-136A-AC19-6515E2649CBB}"/>
              </a:ext>
            </a:extLst>
          </p:cNvPr>
          <p:cNvSpPr>
            <a:spLocks noGrp="1"/>
          </p:cNvSpPr>
          <p:nvPr>
            <p:ph type="ftr" sz="quarter" idx="11"/>
          </p:nvPr>
        </p:nvSpPr>
        <p:spPr/>
        <p:txBody>
          <a:bodyPr/>
          <a:lstStyle/>
          <a:p>
            <a:r>
              <a:rPr lang="en-IN"/>
              <a:t>Aspire</a:t>
            </a:r>
          </a:p>
        </p:txBody>
      </p:sp>
      <p:sp>
        <p:nvSpPr>
          <p:cNvPr id="6" name="Slide Number Placeholder 5">
            <a:extLst>
              <a:ext uri="{FF2B5EF4-FFF2-40B4-BE49-F238E27FC236}">
                <a16:creationId xmlns:a16="http://schemas.microsoft.com/office/drawing/2014/main" id="{9F95EC27-22D1-CE88-9BE9-4A01E4DCE59F}"/>
              </a:ext>
            </a:extLst>
          </p:cNvPr>
          <p:cNvSpPr>
            <a:spLocks noGrp="1"/>
          </p:cNvSpPr>
          <p:nvPr>
            <p:ph type="sldNum" sz="quarter" idx="12"/>
          </p:nvPr>
        </p:nvSpPr>
        <p:spPr/>
        <p:txBody>
          <a:bodyPr/>
          <a:lstStyle/>
          <a:p>
            <a:fld id="{A4AD365F-26C1-4EBB-A038-562F62C5ACF3}" type="slidenum">
              <a:rPr lang="en-IN" smtClean="0"/>
              <a:t>‹#›</a:t>
            </a:fld>
            <a:endParaRPr lang="en-IN"/>
          </a:p>
        </p:txBody>
      </p:sp>
    </p:spTree>
    <p:extLst>
      <p:ext uri="{BB962C8B-B14F-4D97-AF65-F5344CB8AC3E}">
        <p14:creationId xmlns:p14="http://schemas.microsoft.com/office/powerpoint/2010/main" val="780689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AC27-F8AA-5F51-332A-CB46210F4B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13A1B1-A5DC-1E97-57DB-88B79B7553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5CBAAC-38EE-51D3-82CF-89E7338FC4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A297D5-80E5-E4A2-0F1E-9B009962E9BE}"/>
              </a:ext>
            </a:extLst>
          </p:cNvPr>
          <p:cNvSpPr>
            <a:spLocks noGrp="1"/>
          </p:cNvSpPr>
          <p:nvPr>
            <p:ph type="dt" sz="half" idx="10"/>
          </p:nvPr>
        </p:nvSpPr>
        <p:spPr/>
        <p:txBody>
          <a:bodyPr/>
          <a:lstStyle/>
          <a:p>
            <a:fld id="{3E157CBB-56C4-4D36-A4FF-88601B624DE7}" type="datetime1">
              <a:rPr lang="en-IN" smtClean="0"/>
              <a:t>05-06-2024</a:t>
            </a:fld>
            <a:endParaRPr lang="en-IN"/>
          </a:p>
        </p:txBody>
      </p:sp>
      <p:sp>
        <p:nvSpPr>
          <p:cNvPr id="6" name="Footer Placeholder 5">
            <a:extLst>
              <a:ext uri="{FF2B5EF4-FFF2-40B4-BE49-F238E27FC236}">
                <a16:creationId xmlns:a16="http://schemas.microsoft.com/office/drawing/2014/main" id="{385514E3-8DC5-1FAC-42B9-312E8E5EABD1}"/>
              </a:ext>
            </a:extLst>
          </p:cNvPr>
          <p:cNvSpPr>
            <a:spLocks noGrp="1"/>
          </p:cNvSpPr>
          <p:nvPr>
            <p:ph type="ftr" sz="quarter" idx="11"/>
          </p:nvPr>
        </p:nvSpPr>
        <p:spPr/>
        <p:txBody>
          <a:bodyPr/>
          <a:lstStyle/>
          <a:p>
            <a:r>
              <a:rPr lang="en-IN"/>
              <a:t>Aspire</a:t>
            </a:r>
          </a:p>
        </p:txBody>
      </p:sp>
      <p:sp>
        <p:nvSpPr>
          <p:cNvPr id="7" name="Slide Number Placeholder 6">
            <a:extLst>
              <a:ext uri="{FF2B5EF4-FFF2-40B4-BE49-F238E27FC236}">
                <a16:creationId xmlns:a16="http://schemas.microsoft.com/office/drawing/2014/main" id="{AF591FD3-54D0-F1FD-782F-CBFC39C38A67}"/>
              </a:ext>
            </a:extLst>
          </p:cNvPr>
          <p:cNvSpPr>
            <a:spLocks noGrp="1"/>
          </p:cNvSpPr>
          <p:nvPr>
            <p:ph type="sldNum" sz="quarter" idx="12"/>
          </p:nvPr>
        </p:nvSpPr>
        <p:spPr/>
        <p:txBody>
          <a:bodyPr/>
          <a:lstStyle/>
          <a:p>
            <a:fld id="{A4AD365F-26C1-4EBB-A038-562F62C5ACF3}" type="slidenum">
              <a:rPr lang="en-IN" smtClean="0"/>
              <a:t>‹#›</a:t>
            </a:fld>
            <a:endParaRPr lang="en-IN"/>
          </a:p>
        </p:txBody>
      </p:sp>
    </p:spTree>
    <p:extLst>
      <p:ext uri="{BB962C8B-B14F-4D97-AF65-F5344CB8AC3E}">
        <p14:creationId xmlns:p14="http://schemas.microsoft.com/office/powerpoint/2010/main" val="227042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DD2B-19B3-F023-50E8-4BFD2E5173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796B3B-A73A-85A6-6B93-DBE1C2EACF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95F076-1F94-A2CC-1453-1F8BC81960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996099-E0EC-3805-DCF8-899697900F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9289A7-272E-E105-2DB8-9C57CD85B2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6166D4-7BB9-778C-3F03-F96C06242EC2}"/>
              </a:ext>
            </a:extLst>
          </p:cNvPr>
          <p:cNvSpPr>
            <a:spLocks noGrp="1"/>
          </p:cNvSpPr>
          <p:nvPr>
            <p:ph type="dt" sz="half" idx="10"/>
          </p:nvPr>
        </p:nvSpPr>
        <p:spPr/>
        <p:txBody>
          <a:bodyPr/>
          <a:lstStyle/>
          <a:p>
            <a:fld id="{CBD2E9BF-CB95-4F13-8419-4E9DC23C280E}" type="datetime1">
              <a:rPr lang="en-IN" smtClean="0"/>
              <a:t>05-06-2024</a:t>
            </a:fld>
            <a:endParaRPr lang="en-IN"/>
          </a:p>
        </p:txBody>
      </p:sp>
      <p:sp>
        <p:nvSpPr>
          <p:cNvPr id="8" name="Footer Placeholder 7">
            <a:extLst>
              <a:ext uri="{FF2B5EF4-FFF2-40B4-BE49-F238E27FC236}">
                <a16:creationId xmlns:a16="http://schemas.microsoft.com/office/drawing/2014/main" id="{BB22E275-9458-E38B-8B99-F167FE0D09CC}"/>
              </a:ext>
            </a:extLst>
          </p:cNvPr>
          <p:cNvSpPr>
            <a:spLocks noGrp="1"/>
          </p:cNvSpPr>
          <p:nvPr>
            <p:ph type="ftr" sz="quarter" idx="11"/>
          </p:nvPr>
        </p:nvSpPr>
        <p:spPr/>
        <p:txBody>
          <a:bodyPr/>
          <a:lstStyle/>
          <a:p>
            <a:r>
              <a:rPr lang="en-IN"/>
              <a:t>Aspire</a:t>
            </a:r>
          </a:p>
        </p:txBody>
      </p:sp>
      <p:sp>
        <p:nvSpPr>
          <p:cNvPr id="9" name="Slide Number Placeholder 8">
            <a:extLst>
              <a:ext uri="{FF2B5EF4-FFF2-40B4-BE49-F238E27FC236}">
                <a16:creationId xmlns:a16="http://schemas.microsoft.com/office/drawing/2014/main" id="{D7140A1B-C8FC-7D92-1549-AD412C1EF809}"/>
              </a:ext>
            </a:extLst>
          </p:cNvPr>
          <p:cNvSpPr>
            <a:spLocks noGrp="1"/>
          </p:cNvSpPr>
          <p:nvPr>
            <p:ph type="sldNum" sz="quarter" idx="12"/>
          </p:nvPr>
        </p:nvSpPr>
        <p:spPr/>
        <p:txBody>
          <a:bodyPr/>
          <a:lstStyle/>
          <a:p>
            <a:fld id="{A4AD365F-26C1-4EBB-A038-562F62C5ACF3}" type="slidenum">
              <a:rPr lang="en-IN" smtClean="0"/>
              <a:t>‹#›</a:t>
            </a:fld>
            <a:endParaRPr lang="en-IN"/>
          </a:p>
        </p:txBody>
      </p:sp>
    </p:spTree>
    <p:extLst>
      <p:ext uri="{BB962C8B-B14F-4D97-AF65-F5344CB8AC3E}">
        <p14:creationId xmlns:p14="http://schemas.microsoft.com/office/powerpoint/2010/main" val="107654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794E-EA3D-0A9F-C699-AE35E7B99C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CAE3BC-A281-7E99-3C14-A8E4BB46618F}"/>
              </a:ext>
            </a:extLst>
          </p:cNvPr>
          <p:cNvSpPr>
            <a:spLocks noGrp="1"/>
          </p:cNvSpPr>
          <p:nvPr>
            <p:ph type="dt" sz="half" idx="10"/>
          </p:nvPr>
        </p:nvSpPr>
        <p:spPr/>
        <p:txBody>
          <a:bodyPr/>
          <a:lstStyle/>
          <a:p>
            <a:fld id="{8B7E3641-C244-4744-9E0A-E93DA0B98FC7}" type="datetime1">
              <a:rPr lang="en-IN" smtClean="0"/>
              <a:t>05-06-2024</a:t>
            </a:fld>
            <a:endParaRPr lang="en-IN"/>
          </a:p>
        </p:txBody>
      </p:sp>
      <p:sp>
        <p:nvSpPr>
          <p:cNvPr id="4" name="Footer Placeholder 3">
            <a:extLst>
              <a:ext uri="{FF2B5EF4-FFF2-40B4-BE49-F238E27FC236}">
                <a16:creationId xmlns:a16="http://schemas.microsoft.com/office/drawing/2014/main" id="{8B5CED42-9ECE-CBF1-0CA7-2D5206306580}"/>
              </a:ext>
            </a:extLst>
          </p:cNvPr>
          <p:cNvSpPr>
            <a:spLocks noGrp="1"/>
          </p:cNvSpPr>
          <p:nvPr>
            <p:ph type="ftr" sz="quarter" idx="11"/>
          </p:nvPr>
        </p:nvSpPr>
        <p:spPr/>
        <p:txBody>
          <a:bodyPr/>
          <a:lstStyle/>
          <a:p>
            <a:r>
              <a:rPr lang="en-IN"/>
              <a:t>Aspire</a:t>
            </a:r>
          </a:p>
        </p:txBody>
      </p:sp>
      <p:sp>
        <p:nvSpPr>
          <p:cNvPr id="5" name="Slide Number Placeholder 4">
            <a:extLst>
              <a:ext uri="{FF2B5EF4-FFF2-40B4-BE49-F238E27FC236}">
                <a16:creationId xmlns:a16="http://schemas.microsoft.com/office/drawing/2014/main" id="{80EDBA77-B83A-B53C-2034-03ADE9E40A8F}"/>
              </a:ext>
            </a:extLst>
          </p:cNvPr>
          <p:cNvSpPr>
            <a:spLocks noGrp="1"/>
          </p:cNvSpPr>
          <p:nvPr>
            <p:ph type="sldNum" sz="quarter" idx="12"/>
          </p:nvPr>
        </p:nvSpPr>
        <p:spPr/>
        <p:txBody>
          <a:bodyPr/>
          <a:lstStyle/>
          <a:p>
            <a:fld id="{A4AD365F-26C1-4EBB-A038-562F62C5ACF3}" type="slidenum">
              <a:rPr lang="en-IN" smtClean="0"/>
              <a:t>‹#›</a:t>
            </a:fld>
            <a:endParaRPr lang="en-IN"/>
          </a:p>
        </p:txBody>
      </p:sp>
    </p:spTree>
    <p:extLst>
      <p:ext uri="{BB962C8B-B14F-4D97-AF65-F5344CB8AC3E}">
        <p14:creationId xmlns:p14="http://schemas.microsoft.com/office/powerpoint/2010/main" val="56920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ACFA8-5FCA-5348-D8EE-25507C8FB523}"/>
              </a:ext>
            </a:extLst>
          </p:cNvPr>
          <p:cNvSpPr>
            <a:spLocks noGrp="1"/>
          </p:cNvSpPr>
          <p:nvPr>
            <p:ph type="dt" sz="half" idx="10"/>
          </p:nvPr>
        </p:nvSpPr>
        <p:spPr/>
        <p:txBody>
          <a:bodyPr/>
          <a:lstStyle/>
          <a:p>
            <a:fld id="{DBE1B05F-DE34-4E37-9B3B-A37B8FABB5FA}" type="datetime1">
              <a:rPr lang="en-IN" smtClean="0"/>
              <a:t>05-06-2024</a:t>
            </a:fld>
            <a:endParaRPr lang="en-IN"/>
          </a:p>
        </p:txBody>
      </p:sp>
      <p:sp>
        <p:nvSpPr>
          <p:cNvPr id="3" name="Footer Placeholder 2">
            <a:extLst>
              <a:ext uri="{FF2B5EF4-FFF2-40B4-BE49-F238E27FC236}">
                <a16:creationId xmlns:a16="http://schemas.microsoft.com/office/drawing/2014/main" id="{D5A63965-5383-3DF0-01F9-069AFC263951}"/>
              </a:ext>
            </a:extLst>
          </p:cNvPr>
          <p:cNvSpPr>
            <a:spLocks noGrp="1"/>
          </p:cNvSpPr>
          <p:nvPr>
            <p:ph type="ftr" sz="quarter" idx="11"/>
          </p:nvPr>
        </p:nvSpPr>
        <p:spPr/>
        <p:txBody>
          <a:bodyPr/>
          <a:lstStyle/>
          <a:p>
            <a:r>
              <a:rPr lang="en-IN"/>
              <a:t>Aspire</a:t>
            </a:r>
          </a:p>
        </p:txBody>
      </p:sp>
      <p:sp>
        <p:nvSpPr>
          <p:cNvPr id="4" name="Slide Number Placeholder 3">
            <a:extLst>
              <a:ext uri="{FF2B5EF4-FFF2-40B4-BE49-F238E27FC236}">
                <a16:creationId xmlns:a16="http://schemas.microsoft.com/office/drawing/2014/main" id="{EA575E61-B80A-CFF0-7737-1C8A6AB31EF6}"/>
              </a:ext>
            </a:extLst>
          </p:cNvPr>
          <p:cNvSpPr>
            <a:spLocks noGrp="1"/>
          </p:cNvSpPr>
          <p:nvPr>
            <p:ph type="sldNum" sz="quarter" idx="12"/>
          </p:nvPr>
        </p:nvSpPr>
        <p:spPr/>
        <p:txBody>
          <a:bodyPr/>
          <a:lstStyle/>
          <a:p>
            <a:fld id="{A4AD365F-26C1-4EBB-A038-562F62C5ACF3}" type="slidenum">
              <a:rPr lang="en-IN" smtClean="0"/>
              <a:t>‹#›</a:t>
            </a:fld>
            <a:endParaRPr lang="en-IN"/>
          </a:p>
        </p:txBody>
      </p:sp>
    </p:spTree>
    <p:extLst>
      <p:ext uri="{BB962C8B-B14F-4D97-AF65-F5344CB8AC3E}">
        <p14:creationId xmlns:p14="http://schemas.microsoft.com/office/powerpoint/2010/main" val="629188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6445-716A-8BE9-88DB-2A0761E437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888774-33AC-E374-8439-9DCB43092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3A42F4-C381-E050-D495-9CBCD833DA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38BF8-92EC-4C4F-D431-2D7FED95F052}"/>
              </a:ext>
            </a:extLst>
          </p:cNvPr>
          <p:cNvSpPr>
            <a:spLocks noGrp="1"/>
          </p:cNvSpPr>
          <p:nvPr>
            <p:ph type="dt" sz="half" idx="10"/>
          </p:nvPr>
        </p:nvSpPr>
        <p:spPr/>
        <p:txBody>
          <a:bodyPr/>
          <a:lstStyle/>
          <a:p>
            <a:fld id="{48BE53A3-2653-4A16-A862-B2F6BC3AEF1E}" type="datetime1">
              <a:rPr lang="en-IN" smtClean="0"/>
              <a:t>05-06-2024</a:t>
            </a:fld>
            <a:endParaRPr lang="en-IN"/>
          </a:p>
        </p:txBody>
      </p:sp>
      <p:sp>
        <p:nvSpPr>
          <p:cNvPr id="6" name="Footer Placeholder 5">
            <a:extLst>
              <a:ext uri="{FF2B5EF4-FFF2-40B4-BE49-F238E27FC236}">
                <a16:creationId xmlns:a16="http://schemas.microsoft.com/office/drawing/2014/main" id="{021C0CF5-8EF5-7D8A-EEB1-BE71EC13214C}"/>
              </a:ext>
            </a:extLst>
          </p:cNvPr>
          <p:cNvSpPr>
            <a:spLocks noGrp="1"/>
          </p:cNvSpPr>
          <p:nvPr>
            <p:ph type="ftr" sz="quarter" idx="11"/>
          </p:nvPr>
        </p:nvSpPr>
        <p:spPr/>
        <p:txBody>
          <a:bodyPr/>
          <a:lstStyle/>
          <a:p>
            <a:r>
              <a:rPr lang="en-IN"/>
              <a:t>Aspire</a:t>
            </a:r>
          </a:p>
        </p:txBody>
      </p:sp>
      <p:sp>
        <p:nvSpPr>
          <p:cNvPr id="7" name="Slide Number Placeholder 6">
            <a:extLst>
              <a:ext uri="{FF2B5EF4-FFF2-40B4-BE49-F238E27FC236}">
                <a16:creationId xmlns:a16="http://schemas.microsoft.com/office/drawing/2014/main" id="{5E23B914-7756-DDCA-7AD4-9043F4058438}"/>
              </a:ext>
            </a:extLst>
          </p:cNvPr>
          <p:cNvSpPr>
            <a:spLocks noGrp="1"/>
          </p:cNvSpPr>
          <p:nvPr>
            <p:ph type="sldNum" sz="quarter" idx="12"/>
          </p:nvPr>
        </p:nvSpPr>
        <p:spPr/>
        <p:txBody>
          <a:bodyPr/>
          <a:lstStyle/>
          <a:p>
            <a:fld id="{A4AD365F-26C1-4EBB-A038-562F62C5ACF3}" type="slidenum">
              <a:rPr lang="en-IN" smtClean="0"/>
              <a:t>‹#›</a:t>
            </a:fld>
            <a:endParaRPr lang="en-IN"/>
          </a:p>
        </p:txBody>
      </p:sp>
    </p:spTree>
    <p:extLst>
      <p:ext uri="{BB962C8B-B14F-4D97-AF65-F5344CB8AC3E}">
        <p14:creationId xmlns:p14="http://schemas.microsoft.com/office/powerpoint/2010/main" val="76643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B5C4A-EF21-DAAD-37EA-70A607B55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FA2E0D-5057-2714-C2FF-8241786A3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40F0EC-8039-113D-86E4-1AD91105A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65C419-B4DD-F02F-B741-4EE4FF47E3EE}"/>
              </a:ext>
            </a:extLst>
          </p:cNvPr>
          <p:cNvSpPr>
            <a:spLocks noGrp="1"/>
          </p:cNvSpPr>
          <p:nvPr>
            <p:ph type="dt" sz="half" idx="10"/>
          </p:nvPr>
        </p:nvSpPr>
        <p:spPr/>
        <p:txBody>
          <a:bodyPr/>
          <a:lstStyle/>
          <a:p>
            <a:fld id="{2E688C84-E064-448D-BF0D-7EE52EFEBB19}" type="datetime1">
              <a:rPr lang="en-IN" smtClean="0"/>
              <a:t>05-06-2024</a:t>
            </a:fld>
            <a:endParaRPr lang="en-IN"/>
          </a:p>
        </p:txBody>
      </p:sp>
      <p:sp>
        <p:nvSpPr>
          <p:cNvPr id="6" name="Footer Placeholder 5">
            <a:extLst>
              <a:ext uri="{FF2B5EF4-FFF2-40B4-BE49-F238E27FC236}">
                <a16:creationId xmlns:a16="http://schemas.microsoft.com/office/drawing/2014/main" id="{EA098A08-A8D6-ACEF-D4F2-885EF0F87A09}"/>
              </a:ext>
            </a:extLst>
          </p:cNvPr>
          <p:cNvSpPr>
            <a:spLocks noGrp="1"/>
          </p:cNvSpPr>
          <p:nvPr>
            <p:ph type="ftr" sz="quarter" idx="11"/>
          </p:nvPr>
        </p:nvSpPr>
        <p:spPr/>
        <p:txBody>
          <a:bodyPr/>
          <a:lstStyle/>
          <a:p>
            <a:r>
              <a:rPr lang="en-IN"/>
              <a:t>Aspire</a:t>
            </a:r>
          </a:p>
        </p:txBody>
      </p:sp>
      <p:sp>
        <p:nvSpPr>
          <p:cNvPr id="7" name="Slide Number Placeholder 6">
            <a:extLst>
              <a:ext uri="{FF2B5EF4-FFF2-40B4-BE49-F238E27FC236}">
                <a16:creationId xmlns:a16="http://schemas.microsoft.com/office/drawing/2014/main" id="{52A666D8-C5FD-FC37-261B-05633F5D55A0}"/>
              </a:ext>
            </a:extLst>
          </p:cNvPr>
          <p:cNvSpPr>
            <a:spLocks noGrp="1"/>
          </p:cNvSpPr>
          <p:nvPr>
            <p:ph type="sldNum" sz="quarter" idx="12"/>
          </p:nvPr>
        </p:nvSpPr>
        <p:spPr/>
        <p:txBody>
          <a:bodyPr/>
          <a:lstStyle/>
          <a:p>
            <a:fld id="{A4AD365F-26C1-4EBB-A038-562F62C5ACF3}" type="slidenum">
              <a:rPr lang="en-IN" smtClean="0"/>
              <a:t>‹#›</a:t>
            </a:fld>
            <a:endParaRPr lang="en-IN"/>
          </a:p>
        </p:txBody>
      </p:sp>
    </p:spTree>
    <p:extLst>
      <p:ext uri="{BB962C8B-B14F-4D97-AF65-F5344CB8AC3E}">
        <p14:creationId xmlns:p14="http://schemas.microsoft.com/office/powerpoint/2010/main" val="659527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BA042B-DCAF-3913-BF27-40A6EB48FC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1F3375-F8BB-453E-B8EE-06A95BF5AB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D05699-2256-05DD-6A36-3DCA85CF0D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F9F195-5B3D-4A67-BF5D-5F05B0EBA521}" type="datetime1">
              <a:rPr lang="en-IN" smtClean="0"/>
              <a:t>05-06-2024</a:t>
            </a:fld>
            <a:endParaRPr lang="en-IN"/>
          </a:p>
        </p:txBody>
      </p:sp>
      <p:sp>
        <p:nvSpPr>
          <p:cNvPr id="5" name="Footer Placeholder 4">
            <a:extLst>
              <a:ext uri="{FF2B5EF4-FFF2-40B4-BE49-F238E27FC236}">
                <a16:creationId xmlns:a16="http://schemas.microsoft.com/office/drawing/2014/main" id="{DDDAC939-A787-9EDC-2276-8B3A2CDFC3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IN"/>
              <a:t>Aspire</a:t>
            </a:r>
          </a:p>
        </p:txBody>
      </p:sp>
      <p:sp>
        <p:nvSpPr>
          <p:cNvPr id="6" name="Slide Number Placeholder 5">
            <a:extLst>
              <a:ext uri="{FF2B5EF4-FFF2-40B4-BE49-F238E27FC236}">
                <a16:creationId xmlns:a16="http://schemas.microsoft.com/office/drawing/2014/main" id="{16A22B00-2AFA-AF41-D6DA-A60DAD3D71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AD365F-26C1-4EBB-A038-562F62C5ACF3}" type="slidenum">
              <a:rPr lang="en-IN" smtClean="0"/>
              <a:t>‹#›</a:t>
            </a:fld>
            <a:endParaRPr lang="en-IN"/>
          </a:p>
        </p:txBody>
      </p:sp>
    </p:spTree>
    <p:extLst>
      <p:ext uri="{BB962C8B-B14F-4D97-AF65-F5344CB8AC3E}">
        <p14:creationId xmlns:p14="http://schemas.microsoft.com/office/powerpoint/2010/main" val="3265649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sv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613B4A9-1C7C-4729-A016-AB42D3979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What is Business Communication and Why It is Important">
            <a:extLst>
              <a:ext uri="{FF2B5EF4-FFF2-40B4-BE49-F238E27FC236}">
                <a16:creationId xmlns:a16="http://schemas.microsoft.com/office/drawing/2014/main" id="{4F1C9A2B-275B-A493-B676-B81A3D4C96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183" r="2817"/>
          <a:stretch/>
        </p:blipFill>
        <p:spPr bwMode="auto">
          <a:xfrm>
            <a:off x="-1" y="0"/>
            <a:ext cx="664845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2FB9E67-7FFE-BAEE-1C51-C512708DFD0B}"/>
              </a:ext>
            </a:extLst>
          </p:cNvPr>
          <p:cNvSpPr>
            <a:spLocks noGrp="1"/>
          </p:cNvSpPr>
          <p:nvPr>
            <p:ph type="ftr" sz="quarter" idx="11"/>
          </p:nvPr>
        </p:nvSpPr>
        <p:spPr>
          <a:xfrm>
            <a:off x="232410" y="6358199"/>
            <a:ext cx="1078230" cy="365125"/>
          </a:xfrm>
        </p:spPr>
        <p:txBody>
          <a:bodyPr vert="horz" lIns="91440" tIns="45720" rIns="91440" bIns="45720" rtlCol="0" anchor="ctr">
            <a:normAutofit/>
          </a:bodyPr>
          <a:lstStyle/>
          <a:p>
            <a:pPr>
              <a:spcAft>
                <a:spcPts val="600"/>
              </a:spcAft>
            </a:pPr>
            <a:r>
              <a:rPr lang="en-US" kern="1200" dirty="0">
                <a:solidFill>
                  <a:schemeClr val="bg1"/>
                </a:solidFill>
                <a:latin typeface="+mn-lt"/>
                <a:ea typeface="+mn-ea"/>
                <a:cs typeface="+mn-cs"/>
              </a:rPr>
              <a:t>Aspire</a:t>
            </a:r>
          </a:p>
        </p:txBody>
      </p:sp>
      <p:sp>
        <p:nvSpPr>
          <p:cNvPr id="5" name="Slide Number Placeholder 4">
            <a:extLst>
              <a:ext uri="{FF2B5EF4-FFF2-40B4-BE49-F238E27FC236}">
                <a16:creationId xmlns:a16="http://schemas.microsoft.com/office/drawing/2014/main" id="{6CA36C80-142C-775C-3D0A-F58FA90C8FD3}"/>
              </a:ext>
            </a:extLst>
          </p:cNvPr>
          <p:cNvSpPr>
            <a:spLocks noGrp="1"/>
          </p:cNvSpPr>
          <p:nvPr>
            <p:ph type="sldNum" sz="quarter" idx="12"/>
          </p:nvPr>
        </p:nvSpPr>
        <p:spPr>
          <a:xfrm>
            <a:off x="9601200" y="6356350"/>
            <a:ext cx="1752600" cy="365125"/>
          </a:xfrm>
        </p:spPr>
        <p:txBody>
          <a:bodyPr vert="horz" lIns="91440" tIns="45720" rIns="91440" bIns="45720" rtlCol="0" anchor="ctr">
            <a:normAutofit/>
          </a:bodyPr>
          <a:lstStyle/>
          <a:p>
            <a:pPr>
              <a:spcAft>
                <a:spcPts val="600"/>
              </a:spcAft>
            </a:pPr>
            <a:fld id="{A4AD365F-26C1-4EBB-A038-562F62C5ACF3}" type="slidenum">
              <a:rPr lang="en-US" smtClean="0">
                <a:solidFill>
                  <a:srgbClr val="002060"/>
                </a:solidFill>
              </a:rPr>
              <a:pPr>
                <a:spcAft>
                  <a:spcPts val="600"/>
                </a:spcAft>
              </a:pPr>
              <a:t>1</a:t>
            </a:fld>
            <a:endParaRPr lang="en-US" dirty="0">
              <a:solidFill>
                <a:srgbClr val="002060"/>
              </a:solidFill>
            </a:endParaRPr>
          </a:p>
        </p:txBody>
      </p:sp>
      <p:sp>
        <p:nvSpPr>
          <p:cNvPr id="6" name="TextBox 5">
            <a:extLst>
              <a:ext uri="{FF2B5EF4-FFF2-40B4-BE49-F238E27FC236}">
                <a16:creationId xmlns:a16="http://schemas.microsoft.com/office/drawing/2014/main" id="{EDB4042A-3713-EA92-5375-B40C22016C96}"/>
              </a:ext>
            </a:extLst>
          </p:cNvPr>
          <p:cNvSpPr txBox="1"/>
          <p:nvPr/>
        </p:nvSpPr>
        <p:spPr>
          <a:xfrm>
            <a:off x="6651498" y="2393345"/>
            <a:ext cx="5540502" cy="1569660"/>
          </a:xfrm>
          <a:prstGeom prst="rect">
            <a:avLst/>
          </a:prstGeom>
          <a:noFill/>
        </p:spPr>
        <p:txBody>
          <a:bodyPr wrap="square" rtlCol="0">
            <a:spAutoFit/>
          </a:bodyPr>
          <a:lstStyle/>
          <a:p>
            <a:pPr algn="ctr"/>
            <a:r>
              <a:rPr lang="en-US" sz="4800" b="1" dirty="0">
                <a:latin typeface="Algerian" panose="04020705040A02060702" pitchFamily="82" charset="0"/>
              </a:rPr>
              <a:t>BUSINESS</a:t>
            </a:r>
            <a:br>
              <a:rPr lang="en-US" sz="4800" b="1" dirty="0">
                <a:latin typeface="Algerian" panose="04020705040A02060702" pitchFamily="82" charset="0"/>
              </a:rPr>
            </a:br>
            <a:r>
              <a:rPr lang="en-US" sz="4800" b="1" dirty="0">
                <a:latin typeface="Algerian" panose="04020705040A02060702" pitchFamily="82" charset="0"/>
              </a:rPr>
              <a:t>Communication</a:t>
            </a:r>
            <a:endParaRPr lang="en-IN" sz="4800" b="1" dirty="0">
              <a:latin typeface="Algerian" panose="04020705040A02060702" pitchFamily="82" charset="0"/>
            </a:endParaRPr>
          </a:p>
        </p:txBody>
      </p:sp>
      <p:sp>
        <p:nvSpPr>
          <p:cNvPr id="7" name="TextBox 6">
            <a:extLst>
              <a:ext uri="{FF2B5EF4-FFF2-40B4-BE49-F238E27FC236}">
                <a16:creationId xmlns:a16="http://schemas.microsoft.com/office/drawing/2014/main" id="{A4CDBB71-B0A2-46A1-2BA1-32B1039B6368}"/>
              </a:ext>
            </a:extLst>
          </p:cNvPr>
          <p:cNvSpPr txBox="1"/>
          <p:nvPr/>
        </p:nvSpPr>
        <p:spPr>
          <a:xfrm>
            <a:off x="10645140" y="5358384"/>
            <a:ext cx="1417320" cy="646331"/>
          </a:xfrm>
          <a:prstGeom prst="rect">
            <a:avLst/>
          </a:prstGeom>
          <a:noFill/>
        </p:spPr>
        <p:txBody>
          <a:bodyPr wrap="square" rtlCol="0">
            <a:spAutoFit/>
          </a:bodyPr>
          <a:lstStyle/>
          <a:p>
            <a:pPr algn="r"/>
            <a:r>
              <a:rPr lang="en-US" b="1" dirty="0">
                <a:latin typeface="Agency FB" panose="020B0503020202020204" pitchFamily="34" charset="0"/>
              </a:rPr>
              <a:t>- Presented by</a:t>
            </a:r>
            <a:br>
              <a:rPr lang="en-US" dirty="0"/>
            </a:br>
            <a:r>
              <a:rPr lang="en-US" dirty="0">
                <a:latin typeface="Agency FB" panose="020B0503020202020204" pitchFamily="34" charset="0"/>
              </a:rPr>
              <a:t>JAIKANTH S</a:t>
            </a:r>
            <a:endParaRPr lang="en-IN" dirty="0">
              <a:latin typeface="Agency FB" panose="020B0503020202020204" pitchFamily="34" charset="0"/>
            </a:endParaRPr>
          </a:p>
        </p:txBody>
      </p:sp>
    </p:spTree>
    <p:extLst>
      <p:ext uri="{BB962C8B-B14F-4D97-AF65-F5344CB8AC3E}">
        <p14:creationId xmlns:p14="http://schemas.microsoft.com/office/powerpoint/2010/main" val="4167578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E22359E4-350C-4B4C-903D-CD1B2BA3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8" name="Group 2067">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58" name="Rectangle 2057">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9" name="Rectangle 2068">
            <a:extLst>
              <a:ext uri="{FF2B5EF4-FFF2-40B4-BE49-F238E27FC236}">
                <a16:creationId xmlns:a16="http://schemas.microsoft.com/office/drawing/2014/main" id="{CB5FC5A2-E1DC-4DFE-9837-1EA5E869A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4" y="549275"/>
            <a:ext cx="11088686" cy="5757925"/>
          </a:xfrm>
          <a:prstGeom prst="rect">
            <a:avLst/>
          </a:prstGeom>
          <a:solidFill>
            <a:schemeClr val="bg1"/>
          </a:solidFill>
          <a:ln>
            <a:noFill/>
          </a:ln>
          <a:effectLst>
            <a:outerShdw blurRad="508000" dist="1016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3" name="Group 2062">
            <a:extLst>
              <a:ext uri="{FF2B5EF4-FFF2-40B4-BE49-F238E27FC236}">
                <a16:creationId xmlns:a16="http://schemas.microsoft.com/office/drawing/2014/main" id="{72024ACE-D556-4A21-9B17-7CA3E82DA4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19625" y="549273"/>
            <a:ext cx="7021250" cy="5757924"/>
            <a:chOff x="4656138" y="0"/>
            <a:chExt cx="6983409" cy="6308725"/>
          </a:xfrm>
        </p:grpSpPr>
        <p:sp>
          <p:nvSpPr>
            <p:cNvPr id="2064" name="Rectangle 2063">
              <a:extLst>
                <a:ext uri="{FF2B5EF4-FFF2-40B4-BE49-F238E27FC236}">
                  <a16:creationId xmlns:a16="http://schemas.microsoft.com/office/drawing/2014/main" id="{027A47B5-1D69-47DA-8BBA-FE75FCAA3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2794" cy="630872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5" name="Rectangle 2064">
              <a:extLst>
                <a:ext uri="{FF2B5EF4-FFF2-40B4-BE49-F238E27FC236}">
                  <a16:creationId xmlns:a16="http://schemas.microsoft.com/office/drawing/2014/main" id="{85068B72-E376-4FE8-9F05-44E757434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accent4">
                <a:lumMod val="75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6" name="Rectangle 2065">
              <a:extLst>
                <a:ext uri="{FF2B5EF4-FFF2-40B4-BE49-F238E27FC236}">
                  <a16:creationId xmlns:a16="http://schemas.microsoft.com/office/drawing/2014/main" id="{E7DC2B55-5BFC-4180-9FE3-261FEF00B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Footer Placeholder 3">
            <a:extLst>
              <a:ext uri="{FF2B5EF4-FFF2-40B4-BE49-F238E27FC236}">
                <a16:creationId xmlns:a16="http://schemas.microsoft.com/office/drawing/2014/main" id="{32FB9E67-7FFE-BAEE-1C51-C512708DFD0B}"/>
              </a:ext>
            </a:extLst>
          </p:cNvPr>
          <p:cNvSpPr>
            <a:spLocks/>
          </p:cNvSpPr>
          <p:nvPr/>
        </p:nvSpPr>
        <p:spPr>
          <a:xfrm>
            <a:off x="4634555" y="5539901"/>
            <a:ext cx="6209221" cy="216162"/>
          </a:xfrm>
          <a:prstGeom prst="rect">
            <a:avLst/>
          </a:prstGeom>
          <a:solidFill>
            <a:srgbClr val="7FA80C"/>
          </a:solidFill>
        </p:spPr>
        <p:txBody>
          <a:bodyPr/>
          <a:lstStyle/>
          <a:p>
            <a:pPr defTabSz="539496">
              <a:spcAft>
                <a:spcPts val="600"/>
              </a:spcAft>
            </a:pPr>
            <a:r>
              <a:rPr lang="en-IN" sz="1062" kern="1200">
                <a:solidFill>
                  <a:schemeClr val="bg1"/>
                </a:solidFill>
                <a:latin typeface="+mn-lt"/>
                <a:ea typeface="+mn-ea"/>
                <a:cs typeface="+mn-cs"/>
              </a:rPr>
              <a:t>Aspire</a:t>
            </a:r>
            <a:endParaRPr lang="en-IN">
              <a:solidFill>
                <a:schemeClr val="bg1"/>
              </a:solidFill>
            </a:endParaRPr>
          </a:p>
        </p:txBody>
      </p:sp>
      <p:sp>
        <p:nvSpPr>
          <p:cNvPr id="5" name="Slide Number Placeholder 4">
            <a:extLst>
              <a:ext uri="{FF2B5EF4-FFF2-40B4-BE49-F238E27FC236}">
                <a16:creationId xmlns:a16="http://schemas.microsoft.com/office/drawing/2014/main" id="{6CA36C80-142C-775C-3D0A-F58FA90C8FD3}"/>
              </a:ext>
            </a:extLst>
          </p:cNvPr>
          <p:cNvSpPr>
            <a:spLocks/>
          </p:cNvSpPr>
          <p:nvPr/>
        </p:nvSpPr>
        <p:spPr>
          <a:xfrm>
            <a:off x="10843776" y="5539901"/>
            <a:ext cx="795776" cy="216162"/>
          </a:xfrm>
          <a:prstGeom prst="rect">
            <a:avLst/>
          </a:prstGeom>
          <a:solidFill>
            <a:srgbClr val="7FA80C"/>
          </a:solidFill>
        </p:spPr>
        <p:txBody>
          <a:bodyPr/>
          <a:lstStyle/>
          <a:p>
            <a:pPr defTabSz="539496">
              <a:spcAft>
                <a:spcPts val="600"/>
              </a:spcAft>
            </a:pPr>
            <a:fld id="{A4AD365F-26C1-4EBB-A038-562F62C5ACF3}" type="slidenum">
              <a:rPr lang="en-IN" sz="1062" kern="1200">
                <a:solidFill>
                  <a:schemeClr val="bg1"/>
                </a:solidFill>
                <a:latin typeface="+mn-lt"/>
                <a:ea typeface="+mn-ea"/>
                <a:cs typeface="+mn-cs"/>
              </a:rPr>
              <a:pPr defTabSz="539496">
                <a:spcAft>
                  <a:spcPts val="600"/>
                </a:spcAft>
              </a:pPr>
              <a:t>10</a:t>
            </a:fld>
            <a:endParaRPr lang="en-IN">
              <a:solidFill>
                <a:schemeClr val="bg1"/>
              </a:solidFill>
            </a:endParaRPr>
          </a:p>
        </p:txBody>
      </p:sp>
      <p:sp>
        <p:nvSpPr>
          <p:cNvPr id="8" name="TextBox 7">
            <a:extLst>
              <a:ext uri="{FF2B5EF4-FFF2-40B4-BE49-F238E27FC236}">
                <a16:creationId xmlns:a16="http://schemas.microsoft.com/office/drawing/2014/main" id="{70521EEB-A73C-3635-34AE-AB5C1FA01E08}"/>
              </a:ext>
            </a:extLst>
          </p:cNvPr>
          <p:cNvSpPr txBox="1"/>
          <p:nvPr/>
        </p:nvSpPr>
        <p:spPr>
          <a:xfrm>
            <a:off x="6763867" y="1527048"/>
            <a:ext cx="2767643" cy="65284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700" b="1" dirty="0">
                <a:solidFill>
                  <a:srgbClr val="003664"/>
                </a:solidFill>
                <a:latin typeface="+mj-lt"/>
                <a:ea typeface="+mj-ea"/>
                <a:cs typeface="+mj-cs"/>
              </a:rPr>
              <a:t>“Reach Out”</a:t>
            </a:r>
            <a:endParaRPr lang="en-US" sz="2700" b="1" kern="1200" dirty="0">
              <a:solidFill>
                <a:srgbClr val="003664"/>
              </a:solidFill>
              <a:latin typeface="+mj-lt"/>
              <a:ea typeface="+mj-ea"/>
              <a:cs typeface="+mj-cs"/>
            </a:endParaRPr>
          </a:p>
        </p:txBody>
      </p:sp>
      <p:sp>
        <p:nvSpPr>
          <p:cNvPr id="2" name="TextBox 1">
            <a:extLst>
              <a:ext uri="{FF2B5EF4-FFF2-40B4-BE49-F238E27FC236}">
                <a16:creationId xmlns:a16="http://schemas.microsoft.com/office/drawing/2014/main" id="{48B71EE7-5B94-B7E7-D0D8-C46B574C1C32}"/>
              </a:ext>
            </a:extLst>
          </p:cNvPr>
          <p:cNvSpPr txBox="1"/>
          <p:nvPr/>
        </p:nvSpPr>
        <p:spPr>
          <a:xfrm>
            <a:off x="5185419" y="2571045"/>
            <a:ext cx="5924541" cy="1714380"/>
          </a:xfrm>
          <a:prstGeom prst="rect">
            <a:avLst/>
          </a:prstGeom>
          <a:noFill/>
        </p:spPr>
        <p:txBody>
          <a:bodyPr wrap="square" rtlCol="0">
            <a:spAutoFit/>
          </a:bodyPr>
          <a:lstStyle/>
          <a:p>
            <a:pPr defTabSz="539496">
              <a:lnSpc>
                <a:spcPct val="150000"/>
              </a:lnSpc>
              <a:spcAft>
                <a:spcPts val="600"/>
              </a:spcAft>
            </a:pPr>
            <a:r>
              <a:rPr lang="en-US" dirty="0">
                <a:latin typeface="Calibri" panose="020F0502020204030204" pitchFamily="34" charset="0"/>
                <a:ea typeface="Calibri" panose="020F0502020204030204" pitchFamily="34" charset="0"/>
                <a:cs typeface="Calibri" panose="020F0502020204030204" pitchFamily="34" charset="0"/>
              </a:rPr>
              <a:t>To "reach out" means to initiate contact with someone, often for the purpose of communication, collaboration, or seeking assistance. It involves extending a line of communication to establish a connection.</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C8DC36A3-D932-DE4F-EEEE-57A2700FEF3D}"/>
              </a:ext>
            </a:extLst>
          </p:cNvPr>
          <p:cNvPicPr>
            <a:picLocks noChangeAspect="1"/>
          </p:cNvPicPr>
          <p:nvPr/>
        </p:nvPicPr>
        <p:blipFill rotWithShape="1">
          <a:blip r:embed="rId3"/>
          <a:srcRect b="1283"/>
          <a:stretch/>
        </p:blipFill>
        <p:spPr>
          <a:xfrm>
            <a:off x="549539" y="1663104"/>
            <a:ext cx="4068761" cy="3484968"/>
          </a:xfrm>
          <a:prstGeom prst="rect">
            <a:avLst/>
          </a:prstGeom>
        </p:spPr>
      </p:pic>
    </p:spTree>
    <p:extLst>
      <p:ext uri="{BB962C8B-B14F-4D97-AF65-F5344CB8AC3E}">
        <p14:creationId xmlns:p14="http://schemas.microsoft.com/office/powerpoint/2010/main" val="281295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E22359E4-350C-4B4C-903D-CD1B2BA3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8" name="Group 2067">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58" name="Rectangle 2057">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9" name="Rectangle 2068">
            <a:extLst>
              <a:ext uri="{FF2B5EF4-FFF2-40B4-BE49-F238E27FC236}">
                <a16:creationId xmlns:a16="http://schemas.microsoft.com/office/drawing/2014/main" id="{CB5FC5A2-E1DC-4DFE-9837-1EA5E869A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4" y="549275"/>
            <a:ext cx="11088686" cy="5757925"/>
          </a:xfrm>
          <a:prstGeom prst="rect">
            <a:avLst/>
          </a:prstGeom>
          <a:solidFill>
            <a:schemeClr val="bg1"/>
          </a:solidFill>
          <a:ln>
            <a:noFill/>
          </a:ln>
          <a:effectLst>
            <a:outerShdw blurRad="508000" dist="1016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3" name="Group 2062">
            <a:extLst>
              <a:ext uri="{FF2B5EF4-FFF2-40B4-BE49-F238E27FC236}">
                <a16:creationId xmlns:a16="http://schemas.microsoft.com/office/drawing/2014/main" id="{72024ACE-D556-4A21-9B17-7CA3E82DA4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19625" y="549273"/>
            <a:ext cx="7021250" cy="5757924"/>
            <a:chOff x="4656138" y="0"/>
            <a:chExt cx="6983409" cy="6308725"/>
          </a:xfrm>
        </p:grpSpPr>
        <p:sp>
          <p:nvSpPr>
            <p:cNvPr id="2064" name="Rectangle 2063">
              <a:extLst>
                <a:ext uri="{FF2B5EF4-FFF2-40B4-BE49-F238E27FC236}">
                  <a16:creationId xmlns:a16="http://schemas.microsoft.com/office/drawing/2014/main" id="{027A47B5-1D69-47DA-8BBA-FE75FCAA3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2794" cy="630872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5" name="Rectangle 2064">
              <a:extLst>
                <a:ext uri="{FF2B5EF4-FFF2-40B4-BE49-F238E27FC236}">
                  <a16:creationId xmlns:a16="http://schemas.microsoft.com/office/drawing/2014/main" id="{85068B72-E376-4FE8-9F05-44E757434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accent4">
                <a:lumMod val="75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6" name="Rectangle 2065">
              <a:extLst>
                <a:ext uri="{FF2B5EF4-FFF2-40B4-BE49-F238E27FC236}">
                  <a16:creationId xmlns:a16="http://schemas.microsoft.com/office/drawing/2014/main" id="{E7DC2B55-5BFC-4180-9FE3-261FEF00B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Footer Placeholder 3">
            <a:extLst>
              <a:ext uri="{FF2B5EF4-FFF2-40B4-BE49-F238E27FC236}">
                <a16:creationId xmlns:a16="http://schemas.microsoft.com/office/drawing/2014/main" id="{32FB9E67-7FFE-BAEE-1C51-C512708DFD0B}"/>
              </a:ext>
            </a:extLst>
          </p:cNvPr>
          <p:cNvSpPr>
            <a:spLocks/>
          </p:cNvSpPr>
          <p:nvPr/>
        </p:nvSpPr>
        <p:spPr>
          <a:xfrm>
            <a:off x="4634555" y="5539901"/>
            <a:ext cx="6209221" cy="216162"/>
          </a:xfrm>
          <a:prstGeom prst="rect">
            <a:avLst/>
          </a:prstGeom>
          <a:solidFill>
            <a:srgbClr val="7FA80C"/>
          </a:solidFill>
        </p:spPr>
        <p:txBody>
          <a:bodyPr/>
          <a:lstStyle/>
          <a:p>
            <a:pPr defTabSz="539496">
              <a:spcAft>
                <a:spcPts val="600"/>
              </a:spcAft>
            </a:pPr>
            <a:r>
              <a:rPr lang="en-IN" sz="1062" kern="1200">
                <a:solidFill>
                  <a:schemeClr val="bg1"/>
                </a:solidFill>
                <a:latin typeface="+mn-lt"/>
                <a:ea typeface="+mn-ea"/>
                <a:cs typeface="+mn-cs"/>
              </a:rPr>
              <a:t>Aspire</a:t>
            </a:r>
            <a:endParaRPr lang="en-IN">
              <a:solidFill>
                <a:schemeClr val="bg1"/>
              </a:solidFill>
            </a:endParaRPr>
          </a:p>
        </p:txBody>
      </p:sp>
      <p:sp>
        <p:nvSpPr>
          <p:cNvPr id="5" name="Slide Number Placeholder 4">
            <a:extLst>
              <a:ext uri="{FF2B5EF4-FFF2-40B4-BE49-F238E27FC236}">
                <a16:creationId xmlns:a16="http://schemas.microsoft.com/office/drawing/2014/main" id="{6CA36C80-142C-775C-3D0A-F58FA90C8FD3}"/>
              </a:ext>
            </a:extLst>
          </p:cNvPr>
          <p:cNvSpPr>
            <a:spLocks/>
          </p:cNvSpPr>
          <p:nvPr/>
        </p:nvSpPr>
        <p:spPr>
          <a:xfrm>
            <a:off x="10843776" y="5539901"/>
            <a:ext cx="795776" cy="216162"/>
          </a:xfrm>
          <a:prstGeom prst="rect">
            <a:avLst/>
          </a:prstGeom>
          <a:solidFill>
            <a:srgbClr val="7FA80C"/>
          </a:solidFill>
        </p:spPr>
        <p:txBody>
          <a:bodyPr/>
          <a:lstStyle/>
          <a:p>
            <a:pPr defTabSz="539496">
              <a:spcAft>
                <a:spcPts val="600"/>
              </a:spcAft>
            </a:pPr>
            <a:fld id="{A4AD365F-26C1-4EBB-A038-562F62C5ACF3}" type="slidenum">
              <a:rPr lang="en-IN" sz="1062" kern="1200">
                <a:solidFill>
                  <a:schemeClr val="bg1"/>
                </a:solidFill>
                <a:latin typeface="+mn-lt"/>
                <a:ea typeface="+mn-ea"/>
                <a:cs typeface="+mn-cs"/>
              </a:rPr>
              <a:pPr defTabSz="539496">
                <a:spcAft>
                  <a:spcPts val="600"/>
                </a:spcAft>
              </a:pPr>
              <a:t>11</a:t>
            </a:fld>
            <a:endParaRPr lang="en-IN">
              <a:solidFill>
                <a:schemeClr val="bg1"/>
              </a:solidFill>
            </a:endParaRPr>
          </a:p>
        </p:txBody>
      </p:sp>
      <p:sp>
        <p:nvSpPr>
          <p:cNvPr id="8" name="TextBox 7">
            <a:extLst>
              <a:ext uri="{FF2B5EF4-FFF2-40B4-BE49-F238E27FC236}">
                <a16:creationId xmlns:a16="http://schemas.microsoft.com/office/drawing/2014/main" id="{70521EEB-A73C-3635-34AE-AB5C1FA01E08}"/>
              </a:ext>
            </a:extLst>
          </p:cNvPr>
          <p:cNvSpPr txBox="1"/>
          <p:nvPr/>
        </p:nvSpPr>
        <p:spPr>
          <a:xfrm>
            <a:off x="6763867" y="1563624"/>
            <a:ext cx="2767643" cy="61626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700" b="1" dirty="0">
                <a:solidFill>
                  <a:srgbClr val="003664"/>
                </a:solidFill>
                <a:latin typeface="+mj-lt"/>
                <a:ea typeface="+mj-ea"/>
                <a:cs typeface="+mj-cs"/>
              </a:rPr>
              <a:t>“Cut Corners”</a:t>
            </a:r>
            <a:endParaRPr lang="en-US" sz="2700" b="1" kern="1200" dirty="0">
              <a:solidFill>
                <a:srgbClr val="003664"/>
              </a:solidFill>
              <a:latin typeface="+mj-lt"/>
              <a:ea typeface="+mj-ea"/>
              <a:cs typeface="+mj-cs"/>
            </a:endParaRPr>
          </a:p>
        </p:txBody>
      </p:sp>
      <p:sp>
        <p:nvSpPr>
          <p:cNvPr id="2" name="TextBox 1">
            <a:extLst>
              <a:ext uri="{FF2B5EF4-FFF2-40B4-BE49-F238E27FC236}">
                <a16:creationId xmlns:a16="http://schemas.microsoft.com/office/drawing/2014/main" id="{48B71EE7-5B94-B7E7-D0D8-C46B574C1C32}"/>
              </a:ext>
            </a:extLst>
          </p:cNvPr>
          <p:cNvSpPr txBox="1"/>
          <p:nvPr/>
        </p:nvSpPr>
        <p:spPr>
          <a:xfrm>
            <a:off x="5185419" y="2571045"/>
            <a:ext cx="5924541" cy="1714380"/>
          </a:xfrm>
          <a:prstGeom prst="rect">
            <a:avLst/>
          </a:prstGeom>
          <a:noFill/>
        </p:spPr>
        <p:txBody>
          <a:bodyPr wrap="square" rtlCol="0">
            <a:spAutoFit/>
          </a:bodyPr>
          <a:lstStyle/>
          <a:p>
            <a:pPr defTabSz="539496">
              <a:lnSpc>
                <a:spcPct val="150000"/>
              </a:lnSpc>
              <a:spcAft>
                <a:spcPts val="600"/>
              </a:spcAft>
            </a:pPr>
            <a:r>
              <a:rPr lang="en-US" dirty="0">
                <a:latin typeface="Calibri" panose="020F0502020204030204" pitchFamily="34" charset="0"/>
                <a:ea typeface="Calibri" panose="020F0502020204030204" pitchFamily="34" charset="0"/>
                <a:cs typeface="Calibri" panose="020F0502020204030204" pitchFamily="34" charset="0"/>
              </a:rPr>
              <a:t>To "cut corners" means to do something in a quick and careless way by omitting important steps or ignoring standard procedures to save time or effort. It often results in lower quality work and potential errors.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12290" name="Picture 2" descr="These are the characteristics of people most likely to cut corners at work">
            <a:extLst>
              <a:ext uri="{FF2B5EF4-FFF2-40B4-BE49-F238E27FC236}">
                <a16:creationId xmlns:a16="http://schemas.microsoft.com/office/drawing/2014/main" id="{9FBC4181-13F5-CF7C-52D5-A6476EC88C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94" y="1663100"/>
            <a:ext cx="4052506" cy="35302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856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E22359E4-350C-4B4C-903D-CD1B2BA3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8" name="Group 2067">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58" name="Rectangle 2057">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9" name="Rectangle 2068">
            <a:extLst>
              <a:ext uri="{FF2B5EF4-FFF2-40B4-BE49-F238E27FC236}">
                <a16:creationId xmlns:a16="http://schemas.microsoft.com/office/drawing/2014/main" id="{CB5FC5A2-E1DC-4DFE-9837-1EA5E869A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4" y="549275"/>
            <a:ext cx="11088686" cy="5757925"/>
          </a:xfrm>
          <a:prstGeom prst="rect">
            <a:avLst/>
          </a:prstGeom>
          <a:solidFill>
            <a:schemeClr val="bg1"/>
          </a:solidFill>
          <a:ln>
            <a:noFill/>
          </a:ln>
          <a:effectLst>
            <a:outerShdw blurRad="508000" dist="1016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3" name="Group 2062">
            <a:extLst>
              <a:ext uri="{FF2B5EF4-FFF2-40B4-BE49-F238E27FC236}">
                <a16:creationId xmlns:a16="http://schemas.microsoft.com/office/drawing/2014/main" id="{72024ACE-D556-4A21-9B17-7CA3E82DA4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19625" y="549273"/>
            <a:ext cx="7021250" cy="5757924"/>
            <a:chOff x="4656138" y="0"/>
            <a:chExt cx="6983409" cy="6308725"/>
          </a:xfrm>
        </p:grpSpPr>
        <p:sp>
          <p:nvSpPr>
            <p:cNvPr id="2064" name="Rectangle 2063">
              <a:extLst>
                <a:ext uri="{FF2B5EF4-FFF2-40B4-BE49-F238E27FC236}">
                  <a16:creationId xmlns:a16="http://schemas.microsoft.com/office/drawing/2014/main" id="{027A47B5-1D69-47DA-8BBA-FE75FCAA3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2794" cy="630872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5" name="Rectangle 2064">
              <a:extLst>
                <a:ext uri="{FF2B5EF4-FFF2-40B4-BE49-F238E27FC236}">
                  <a16:creationId xmlns:a16="http://schemas.microsoft.com/office/drawing/2014/main" id="{85068B72-E376-4FE8-9F05-44E757434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accent4">
                <a:lumMod val="75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6" name="Rectangle 2065">
              <a:extLst>
                <a:ext uri="{FF2B5EF4-FFF2-40B4-BE49-F238E27FC236}">
                  <a16:creationId xmlns:a16="http://schemas.microsoft.com/office/drawing/2014/main" id="{E7DC2B55-5BFC-4180-9FE3-261FEF00B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Footer Placeholder 3">
            <a:extLst>
              <a:ext uri="{FF2B5EF4-FFF2-40B4-BE49-F238E27FC236}">
                <a16:creationId xmlns:a16="http://schemas.microsoft.com/office/drawing/2014/main" id="{32FB9E67-7FFE-BAEE-1C51-C512708DFD0B}"/>
              </a:ext>
            </a:extLst>
          </p:cNvPr>
          <p:cNvSpPr>
            <a:spLocks/>
          </p:cNvSpPr>
          <p:nvPr/>
        </p:nvSpPr>
        <p:spPr>
          <a:xfrm>
            <a:off x="4634555" y="5539901"/>
            <a:ext cx="6209221" cy="216162"/>
          </a:xfrm>
          <a:prstGeom prst="rect">
            <a:avLst/>
          </a:prstGeom>
          <a:solidFill>
            <a:srgbClr val="7FA80C"/>
          </a:solidFill>
        </p:spPr>
        <p:txBody>
          <a:bodyPr/>
          <a:lstStyle/>
          <a:p>
            <a:pPr defTabSz="539496">
              <a:spcAft>
                <a:spcPts val="600"/>
              </a:spcAft>
            </a:pPr>
            <a:r>
              <a:rPr lang="en-IN" sz="1062" kern="1200">
                <a:solidFill>
                  <a:schemeClr val="bg1"/>
                </a:solidFill>
                <a:latin typeface="+mn-lt"/>
                <a:ea typeface="+mn-ea"/>
                <a:cs typeface="+mn-cs"/>
              </a:rPr>
              <a:t>Aspire</a:t>
            </a:r>
            <a:endParaRPr lang="en-IN">
              <a:solidFill>
                <a:schemeClr val="bg1"/>
              </a:solidFill>
            </a:endParaRPr>
          </a:p>
        </p:txBody>
      </p:sp>
      <p:sp>
        <p:nvSpPr>
          <p:cNvPr id="5" name="Slide Number Placeholder 4">
            <a:extLst>
              <a:ext uri="{FF2B5EF4-FFF2-40B4-BE49-F238E27FC236}">
                <a16:creationId xmlns:a16="http://schemas.microsoft.com/office/drawing/2014/main" id="{6CA36C80-142C-775C-3D0A-F58FA90C8FD3}"/>
              </a:ext>
            </a:extLst>
          </p:cNvPr>
          <p:cNvSpPr>
            <a:spLocks/>
          </p:cNvSpPr>
          <p:nvPr/>
        </p:nvSpPr>
        <p:spPr>
          <a:xfrm>
            <a:off x="10843776" y="5539901"/>
            <a:ext cx="795776" cy="216162"/>
          </a:xfrm>
          <a:prstGeom prst="rect">
            <a:avLst/>
          </a:prstGeom>
          <a:solidFill>
            <a:srgbClr val="7FA80C"/>
          </a:solidFill>
        </p:spPr>
        <p:txBody>
          <a:bodyPr/>
          <a:lstStyle/>
          <a:p>
            <a:pPr defTabSz="539496">
              <a:spcAft>
                <a:spcPts val="600"/>
              </a:spcAft>
            </a:pPr>
            <a:fld id="{A4AD365F-26C1-4EBB-A038-562F62C5ACF3}" type="slidenum">
              <a:rPr lang="en-IN" sz="1062" kern="1200">
                <a:solidFill>
                  <a:schemeClr val="bg1"/>
                </a:solidFill>
                <a:latin typeface="+mn-lt"/>
                <a:ea typeface="+mn-ea"/>
                <a:cs typeface="+mn-cs"/>
              </a:rPr>
              <a:pPr defTabSz="539496">
                <a:spcAft>
                  <a:spcPts val="600"/>
                </a:spcAft>
              </a:pPr>
              <a:t>12</a:t>
            </a:fld>
            <a:endParaRPr lang="en-IN">
              <a:solidFill>
                <a:schemeClr val="bg1"/>
              </a:solidFill>
            </a:endParaRPr>
          </a:p>
        </p:txBody>
      </p:sp>
      <p:sp>
        <p:nvSpPr>
          <p:cNvPr id="8" name="TextBox 7">
            <a:extLst>
              <a:ext uri="{FF2B5EF4-FFF2-40B4-BE49-F238E27FC236}">
                <a16:creationId xmlns:a16="http://schemas.microsoft.com/office/drawing/2014/main" id="{70521EEB-A73C-3635-34AE-AB5C1FA01E08}"/>
              </a:ext>
            </a:extLst>
          </p:cNvPr>
          <p:cNvSpPr txBox="1"/>
          <p:nvPr/>
        </p:nvSpPr>
        <p:spPr>
          <a:xfrm>
            <a:off x="6763867" y="1146319"/>
            <a:ext cx="2767643" cy="103356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700" b="1" dirty="0">
                <a:solidFill>
                  <a:srgbClr val="003664"/>
                </a:solidFill>
                <a:latin typeface="+mj-lt"/>
                <a:ea typeface="+mj-ea"/>
                <a:cs typeface="+mj-cs"/>
              </a:rPr>
              <a:t>“Back to the Drawing Board”</a:t>
            </a:r>
            <a:endParaRPr lang="en-US" sz="2700" b="1" kern="1200" dirty="0">
              <a:solidFill>
                <a:srgbClr val="003664"/>
              </a:solidFill>
              <a:latin typeface="+mj-lt"/>
              <a:ea typeface="+mj-ea"/>
              <a:cs typeface="+mj-cs"/>
            </a:endParaRPr>
          </a:p>
        </p:txBody>
      </p:sp>
      <p:sp>
        <p:nvSpPr>
          <p:cNvPr id="2" name="TextBox 1">
            <a:extLst>
              <a:ext uri="{FF2B5EF4-FFF2-40B4-BE49-F238E27FC236}">
                <a16:creationId xmlns:a16="http://schemas.microsoft.com/office/drawing/2014/main" id="{48B71EE7-5B94-B7E7-D0D8-C46B574C1C32}"/>
              </a:ext>
            </a:extLst>
          </p:cNvPr>
          <p:cNvSpPr txBox="1"/>
          <p:nvPr/>
        </p:nvSpPr>
        <p:spPr>
          <a:xfrm>
            <a:off x="5185419" y="2571045"/>
            <a:ext cx="5924541" cy="1714380"/>
          </a:xfrm>
          <a:prstGeom prst="rect">
            <a:avLst/>
          </a:prstGeom>
          <a:noFill/>
        </p:spPr>
        <p:txBody>
          <a:bodyPr wrap="square" rtlCol="0">
            <a:spAutoFit/>
          </a:bodyPr>
          <a:lstStyle/>
          <a:p>
            <a:pPr defTabSz="539496">
              <a:lnSpc>
                <a:spcPct val="150000"/>
              </a:lnSpc>
              <a:spcAft>
                <a:spcPts val="600"/>
              </a:spcAft>
            </a:pPr>
            <a:r>
              <a:rPr lang="en-US" dirty="0">
                <a:latin typeface="Calibri" panose="020F0502020204030204" pitchFamily="34" charset="0"/>
                <a:ea typeface="Calibri" panose="020F0502020204030204" pitchFamily="34" charset="0"/>
                <a:cs typeface="Calibri" panose="020F0502020204030204" pitchFamily="34" charset="0"/>
              </a:rPr>
              <a:t>To go "back to the drawing board" means to start over with a project or plan after it has failed or been rejected. It involves reassessing the approach and developing new ideas or strategies from scratch.</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13314" name="Picture 2">
            <a:extLst>
              <a:ext uri="{FF2B5EF4-FFF2-40B4-BE49-F238E27FC236}">
                <a16:creationId xmlns:a16="http://schemas.microsoft.com/office/drawing/2014/main" id="{7A6E5DA8-FA6B-02E0-9828-3222D04ED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94" y="1663103"/>
            <a:ext cx="4052506" cy="353026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Graphic 5" descr="Badge Cross with solid fill">
            <a:extLst>
              <a:ext uri="{FF2B5EF4-FFF2-40B4-BE49-F238E27FC236}">
                <a16:creationId xmlns:a16="http://schemas.microsoft.com/office/drawing/2014/main" id="{C532244A-2B22-416F-4099-CC22AA0EA1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75301" y="2147216"/>
            <a:ext cx="537997" cy="497133"/>
          </a:xfrm>
          <a:prstGeom prst="rect">
            <a:avLst/>
          </a:prstGeom>
        </p:spPr>
      </p:pic>
      <p:pic>
        <p:nvPicPr>
          <p:cNvPr id="9" name="Graphic 8" descr="Badge Tick1 with solid fill">
            <a:extLst>
              <a:ext uri="{FF2B5EF4-FFF2-40B4-BE49-F238E27FC236}">
                <a16:creationId xmlns:a16="http://schemas.microsoft.com/office/drawing/2014/main" id="{02FE43C0-1589-3B3E-64CC-030047AF6E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67175" y="3261050"/>
            <a:ext cx="537997" cy="497133"/>
          </a:xfrm>
          <a:prstGeom prst="rect">
            <a:avLst/>
          </a:prstGeom>
        </p:spPr>
      </p:pic>
    </p:spTree>
    <p:extLst>
      <p:ext uri="{BB962C8B-B14F-4D97-AF65-F5344CB8AC3E}">
        <p14:creationId xmlns:p14="http://schemas.microsoft.com/office/powerpoint/2010/main" val="1544992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Handshake, meeting and business people partnership for b2b collaboration, onboarding welcome or professional opportunity. Corporate woman or clients shake hands for deal in office building interview Handshake, meeting and business people partnership for b2b collaboration, onboarding welcome or professional opportunity. Corporate woman or clients shake hands for deal in office building interview thank you handshake stock pictures, royalty-free photos &amp; images">
            <a:extLst>
              <a:ext uri="{FF2B5EF4-FFF2-40B4-BE49-F238E27FC236}">
                <a16:creationId xmlns:a16="http://schemas.microsoft.com/office/drawing/2014/main" id="{9553EFA6-6E96-052E-B2DA-3749244D4C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89"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3753DE4-087E-2618-B7CB-A28C98F76865}"/>
              </a:ext>
            </a:extLst>
          </p:cNvPr>
          <p:cNvSpPr txBox="1"/>
          <p:nvPr/>
        </p:nvSpPr>
        <p:spPr>
          <a:xfrm>
            <a:off x="8065703" y="2925762"/>
            <a:ext cx="4123248" cy="1006475"/>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sz="5200" b="1" dirty="0">
                <a:latin typeface="+mj-lt"/>
                <a:ea typeface="+mj-ea"/>
                <a:cs typeface="+mj-cs"/>
              </a:rPr>
              <a:t>“Thank You”</a:t>
            </a:r>
          </a:p>
        </p:txBody>
      </p:sp>
    </p:spTree>
    <p:extLst>
      <p:ext uri="{BB962C8B-B14F-4D97-AF65-F5344CB8AC3E}">
        <p14:creationId xmlns:p14="http://schemas.microsoft.com/office/powerpoint/2010/main" val="419840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E22359E4-350C-4B4C-903D-CD1B2BA3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8" name="Group 2067">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58" name="Rectangle 2057">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9" name="Rectangle 2068">
            <a:extLst>
              <a:ext uri="{FF2B5EF4-FFF2-40B4-BE49-F238E27FC236}">
                <a16:creationId xmlns:a16="http://schemas.microsoft.com/office/drawing/2014/main" id="{CB5FC5A2-E1DC-4DFE-9837-1EA5E869A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4" y="549275"/>
            <a:ext cx="11088686" cy="5757925"/>
          </a:xfrm>
          <a:prstGeom prst="rect">
            <a:avLst/>
          </a:prstGeom>
          <a:solidFill>
            <a:schemeClr val="bg1"/>
          </a:solidFill>
          <a:ln>
            <a:noFill/>
          </a:ln>
          <a:effectLst>
            <a:outerShdw blurRad="508000" dist="1016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D501D0-A4C4-9317-7C08-30A6A9AA0AEE}"/>
              </a:ext>
            </a:extLst>
          </p:cNvPr>
          <p:cNvSpPr txBox="1"/>
          <p:nvPr/>
        </p:nvSpPr>
        <p:spPr>
          <a:xfrm>
            <a:off x="549539" y="2059201"/>
            <a:ext cx="4068761" cy="1653264"/>
          </a:xfrm>
          <a:prstGeom prst="rect">
            <a:avLst/>
          </a:prstGeom>
        </p:spPr>
        <p:txBody>
          <a:bodyPr vert="horz" lIns="91440" tIns="45720" rIns="91440" bIns="45720" rtlCol="0" anchor="t">
            <a:normAutofit lnSpcReduction="10000"/>
          </a:bodyPr>
          <a:lstStyle/>
          <a:p>
            <a:pPr algn="ctr">
              <a:lnSpc>
                <a:spcPct val="90000"/>
              </a:lnSpc>
              <a:spcAft>
                <a:spcPts val="600"/>
              </a:spcAft>
            </a:pPr>
            <a:r>
              <a:rPr lang="en-US" sz="4000" b="1">
                <a:solidFill>
                  <a:srgbClr val="003664"/>
                </a:solidFill>
              </a:rPr>
              <a:t>Why</a:t>
            </a:r>
            <a:br>
              <a:rPr lang="en-US" sz="4000" b="1">
                <a:solidFill>
                  <a:srgbClr val="003664"/>
                </a:solidFill>
              </a:rPr>
            </a:br>
            <a:r>
              <a:rPr lang="en-US" sz="4000" b="1">
                <a:solidFill>
                  <a:srgbClr val="003664"/>
                </a:solidFill>
              </a:rPr>
              <a:t> </a:t>
            </a:r>
            <a:r>
              <a:rPr lang="en-US" sz="4000" b="1" dirty="0">
                <a:solidFill>
                  <a:srgbClr val="003664"/>
                </a:solidFill>
              </a:rPr>
              <a:t>Business Communication</a:t>
            </a:r>
          </a:p>
        </p:txBody>
      </p:sp>
      <p:grpSp>
        <p:nvGrpSpPr>
          <p:cNvPr id="2063" name="Group 2062">
            <a:extLst>
              <a:ext uri="{FF2B5EF4-FFF2-40B4-BE49-F238E27FC236}">
                <a16:creationId xmlns:a16="http://schemas.microsoft.com/office/drawing/2014/main" id="{72024ACE-D556-4A21-9B17-7CA3E82DA4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19625" y="549273"/>
            <a:ext cx="7021250" cy="5757924"/>
            <a:chOff x="4656138" y="0"/>
            <a:chExt cx="6983409" cy="6308725"/>
          </a:xfrm>
        </p:grpSpPr>
        <p:sp>
          <p:nvSpPr>
            <p:cNvPr id="2064" name="Rectangle 2063">
              <a:extLst>
                <a:ext uri="{FF2B5EF4-FFF2-40B4-BE49-F238E27FC236}">
                  <a16:creationId xmlns:a16="http://schemas.microsoft.com/office/drawing/2014/main" id="{027A47B5-1D69-47DA-8BBA-FE75FCAA3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2794" cy="630872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5" name="Rectangle 2064">
              <a:extLst>
                <a:ext uri="{FF2B5EF4-FFF2-40B4-BE49-F238E27FC236}">
                  <a16:creationId xmlns:a16="http://schemas.microsoft.com/office/drawing/2014/main" id="{85068B72-E376-4FE8-9F05-44E757434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accent4">
                <a:lumMod val="75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6" name="Rectangle 2065">
              <a:extLst>
                <a:ext uri="{FF2B5EF4-FFF2-40B4-BE49-F238E27FC236}">
                  <a16:creationId xmlns:a16="http://schemas.microsoft.com/office/drawing/2014/main" id="{E7DC2B55-5BFC-4180-9FE3-261FEF00B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Footer Placeholder 3">
            <a:extLst>
              <a:ext uri="{FF2B5EF4-FFF2-40B4-BE49-F238E27FC236}">
                <a16:creationId xmlns:a16="http://schemas.microsoft.com/office/drawing/2014/main" id="{32FB9E67-7FFE-BAEE-1C51-C512708DFD0B}"/>
              </a:ext>
            </a:extLst>
          </p:cNvPr>
          <p:cNvSpPr>
            <a:spLocks/>
          </p:cNvSpPr>
          <p:nvPr/>
        </p:nvSpPr>
        <p:spPr>
          <a:xfrm>
            <a:off x="4634555" y="5539901"/>
            <a:ext cx="6209221" cy="216162"/>
          </a:xfrm>
          <a:prstGeom prst="rect">
            <a:avLst/>
          </a:prstGeom>
          <a:solidFill>
            <a:srgbClr val="7FA80C"/>
          </a:solidFill>
        </p:spPr>
        <p:txBody>
          <a:bodyPr/>
          <a:lstStyle/>
          <a:p>
            <a:pPr defTabSz="539496">
              <a:spcAft>
                <a:spcPts val="600"/>
              </a:spcAft>
            </a:pPr>
            <a:r>
              <a:rPr lang="en-IN" sz="1062" kern="1200" dirty="0">
                <a:solidFill>
                  <a:schemeClr val="bg1"/>
                </a:solidFill>
                <a:latin typeface="+mn-lt"/>
                <a:ea typeface="+mn-ea"/>
                <a:cs typeface="+mn-cs"/>
              </a:rPr>
              <a:t>Aspire</a:t>
            </a:r>
            <a:endParaRPr lang="en-IN" dirty="0">
              <a:solidFill>
                <a:schemeClr val="bg1"/>
              </a:solidFill>
            </a:endParaRPr>
          </a:p>
        </p:txBody>
      </p:sp>
      <p:sp>
        <p:nvSpPr>
          <p:cNvPr id="5" name="Slide Number Placeholder 4">
            <a:extLst>
              <a:ext uri="{FF2B5EF4-FFF2-40B4-BE49-F238E27FC236}">
                <a16:creationId xmlns:a16="http://schemas.microsoft.com/office/drawing/2014/main" id="{6CA36C80-142C-775C-3D0A-F58FA90C8FD3}"/>
              </a:ext>
            </a:extLst>
          </p:cNvPr>
          <p:cNvSpPr>
            <a:spLocks/>
          </p:cNvSpPr>
          <p:nvPr/>
        </p:nvSpPr>
        <p:spPr>
          <a:xfrm>
            <a:off x="10843776" y="5539901"/>
            <a:ext cx="795776" cy="216162"/>
          </a:xfrm>
          <a:prstGeom prst="rect">
            <a:avLst/>
          </a:prstGeom>
          <a:solidFill>
            <a:srgbClr val="7FA80C"/>
          </a:solidFill>
        </p:spPr>
        <p:txBody>
          <a:bodyPr/>
          <a:lstStyle/>
          <a:p>
            <a:pPr defTabSz="539496">
              <a:spcAft>
                <a:spcPts val="600"/>
              </a:spcAft>
            </a:pPr>
            <a:fld id="{A4AD365F-26C1-4EBB-A038-562F62C5ACF3}" type="slidenum">
              <a:rPr lang="en-IN" sz="1062" kern="1200">
                <a:solidFill>
                  <a:schemeClr val="bg1"/>
                </a:solidFill>
                <a:latin typeface="+mn-lt"/>
                <a:ea typeface="+mn-ea"/>
                <a:cs typeface="+mn-cs"/>
              </a:rPr>
              <a:pPr defTabSz="539496">
                <a:spcAft>
                  <a:spcPts val="600"/>
                </a:spcAft>
              </a:pPr>
              <a:t>2</a:t>
            </a:fld>
            <a:endParaRPr lang="en-IN" dirty="0">
              <a:solidFill>
                <a:schemeClr val="bg1"/>
              </a:solidFill>
            </a:endParaRPr>
          </a:p>
        </p:txBody>
      </p:sp>
      <p:sp>
        <p:nvSpPr>
          <p:cNvPr id="3" name="TextBox 2">
            <a:extLst>
              <a:ext uri="{FF2B5EF4-FFF2-40B4-BE49-F238E27FC236}">
                <a16:creationId xmlns:a16="http://schemas.microsoft.com/office/drawing/2014/main" id="{0C890754-74F8-B18D-130F-C90F0F53ABDB}"/>
              </a:ext>
            </a:extLst>
          </p:cNvPr>
          <p:cNvSpPr txBox="1"/>
          <p:nvPr/>
        </p:nvSpPr>
        <p:spPr>
          <a:xfrm>
            <a:off x="4764025" y="1110897"/>
            <a:ext cx="3364592" cy="4207370"/>
          </a:xfrm>
          <a:prstGeom prst="rect">
            <a:avLst/>
          </a:prstGeom>
          <a:noFill/>
        </p:spPr>
        <p:txBody>
          <a:bodyPr wrap="square" rtlCol="0">
            <a:spAutoFit/>
          </a:bodyPr>
          <a:lstStyle/>
          <a:p>
            <a:pPr defTabSz="539496">
              <a:lnSpc>
                <a:spcPct val="150000"/>
              </a:lnSpc>
              <a:spcAft>
                <a:spcPts val="600"/>
              </a:spcAft>
            </a:pPr>
            <a:r>
              <a:rPr lang="en-US" kern="1200" dirty="0">
                <a:solidFill>
                  <a:schemeClr val="tx1"/>
                </a:solidFill>
                <a:latin typeface="+mn-lt"/>
                <a:ea typeface="+mn-ea"/>
                <a:cs typeface="+mn-cs"/>
              </a:rPr>
              <a:t>Business communication refers to the process of sharing information within and outside of a company. It encompasses various forms, including verbal, non-verbal, written, and digital communication, and is essential for the efficient operation and success of a business.</a:t>
            </a:r>
            <a:endParaRPr lang="en-IN" sz="3600" dirty="0"/>
          </a:p>
        </p:txBody>
      </p:sp>
      <p:pic>
        <p:nvPicPr>
          <p:cNvPr id="8" name="Picture 2" descr="Types of Business Communications">
            <a:extLst>
              <a:ext uri="{FF2B5EF4-FFF2-40B4-BE49-F238E27FC236}">
                <a16:creationId xmlns:a16="http://schemas.microsoft.com/office/drawing/2014/main" id="{D3F37215-F015-6DDA-FFEA-1D5EE9742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9941" y="1907701"/>
            <a:ext cx="3333750" cy="2238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31995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E22359E4-350C-4B4C-903D-CD1B2BA3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8" name="Group 2067">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58" name="Rectangle 2057">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9" name="Rectangle 2068">
            <a:extLst>
              <a:ext uri="{FF2B5EF4-FFF2-40B4-BE49-F238E27FC236}">
                <a16:creationId xmlns:a16="http://schemas.microsoft.com/office/drawing/2014/main" id="{CB5FC5A2-E1DC-4DFE-9837-1EA5E869A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4" y="549275"/>
            <a:ext cx="11088686" cy="5757925"/>
          </a:xfrm>
          <a:prstGeom prst="rect">
            <a:avLst/>
          </a:prstGeom>
          <a:solidFill>
            <a:schemeClr val="bg1"/>
          </a:solidFill>
          <a:ln>
            <a:noFill/>
          </a:ln>
          <a:effectLst>
            <a:outerShdw blurRad="508000" dist="1016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3" name="Group 2062">
            <a:extLst>
              <a:ext uri="{FF2B5EF4-FFF2-40B4-BE49-F238E27FC236}">
                <a16:creationId xmlns:a16="http://schemas.microsoft.com/office/drawing/2014/main" id="{72024ACE-D556-4A21-9B17-7CA3E82DA4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19625" y="549273"/>
            <a:ext cx="7021250" cy="5757924"/>
            <a:chOff x="4656138" y="0"/>
            <a:chExt cx="6983409" cy="6308725"/>
          </a:xfrm>
        </p:grpSpPr>
        <p:sp>
          <p:nvSpPr>
            <p:cNvPr id="2064" name="Rectangle 2063">
              <a:extLst>
                <a:ext uri="{FF2B5EF4-FFF2-40B4-BE49-F238E27FC236}">
                  <a16:creationId xmlns:a16="http://schemas.microsoft.com/office/drawing/2014/main" id="{027A47B5-1D69-47DA-8BBA-FE75FCAA3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2794" cy="630872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5" name="Rectangle 2064">
              <a:extLst>
                <a:ext uri="{FF2B5EF4-FFF2-40B4-BE49-F238E27FC236}">
                  <a16:creationId xmlns:a16="http://schemas.microsoft.com/office/drawing/2014/main" id="{85068B72-E376-4FE8-9F05-44E757434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accent4">
                <a:lumMod val="75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6" name="Rectangle 2065">
              <a:extLst>
                <a:ext uri="{FF2B5EF4-FFF2-40B4-BE49-F238E27FC236}">
                  <a16:creationId xmlns:a16="http://schemas.microsoft.com/office/drawing/2014/main" id="{E7DC2B55-5BFC-4180-9FE3-261FEF00B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Footer Placeholder 3">
            <a:extLst>
              <a:ext uri="{FF2B5EF4-FFF2-40B4-BE49-F238E27FC236}">
                <a16:creationId xmlns:a16="http://schemas.microsoft.com/office/drawing/2014/main" id="{32FB9E67-7FFE-BAEE-1C51-C512708DFD0B}"/>
              </a:ext>
            </a:extLst>
          </p:cNvPr>
          <p:cNvSpPr>
            <a:spLocks/>
          </p:cNvSpPr>
          <p:nvPr/>
        </p:nvSpPr>
        <p:spPr>
          <a:xfrm>
            <a:off x="4634555" y="5539901"/>
            <a:ext cx="6209221" cy="216162"/>
          </a:xfrm>
          <a:prstGeom prst="rect">
            <a:avLst/>
          </a:prstGeom>
          <a:solidFill>
            <a:srgbClr val="7FA80C"/>
          </a:solidFill>
        </p:spPr>
        <p:txBody>
          <a:bodyPr/>
          <a:lstStyle/>
          <a:p>
            <a:pPr defTabSz="539496">
              <a:spcAft>
                <a:spcPts val="600"/>
              </a:spcAft>
            </a:pPr>
            <a:r>
              <a:rPr lang="en-IN" sz="1062" kern="1200">
                <a:solidFill>
                  <a:schemeClr val="bg1"/>
                </a:solidFill>
                <a:latin typeface="+mn-lt"/>
                <a:ea typeface="+mn-ea"/>
                <a:cs typeface="+mn-cs"/>
              </a:rPr>
              <a:t>Aspire</a:t>
            </a:r>
            <a:endParaRPr lang="en-IN">
              <a:solidFill>
                <a:schemeClr val="bg1"/>
              </a:solidFill>
            </a:endParaRPr>
          </a:p>
        </p:txBody>
      </p:sp>
      <p:sp>
        <p:nvSpPr>
          <p:cNvPr id="5" name="Slide Number Placeholder 4">
            <a:extLst>
              <a:ext uri="{FF2B5EF4-FFF2-40B4-BE49-F238E27FC236}">
                <a16:creationId xmlns:a16="http://schemas.microsoft.com/office/drawing/2014/main" id="{6CA36C80-142C-775C-3D0A-F58FA90C8FD3}"/>
              </a:ext>
            </a:extLst>
          </p:cNvPr>
          <p:cNvSpPr>
            <a:spLocks/>
          </p:cNvSpPr>
          <p:nvPr/>
        </p:nvSpPr>
        <p:spPr>
          <a:xfrm>
            <a:off x="10843776" y="5539901"/>
            <a:ext cx="795776" cy="216162"/>
          </a:xfrm>
          <a:prstGeom prst="rect">
            <a:avLst/>
          </a:prstGeom>
          <a:solidFill>
            <a:srgbClr val="7FA80C"/>
          </a:solidFill>
        </p:spPr>
        <p:txBody>
          <a:bodyPr/>
          <a:lstStyle/>
          <a:p>
            <a:pPr defTabSz="539496">
              <a:spcAft>
                <a:spcPts val="600"/>
              </a:spcAft>
            </a:pPr>
            <a:fld id="{A4AD365F-26C1-4EBB-A038-562F62C5ACF3}" type="slidenum">
              <a:rPr lang="en-IN" sz="1062" kern="1200">
                <a:solidFill>
                  <a:schemeClr val="bg1"/>
                </a:solidFill>
                <a:latin typeface="+mn-lt"/>
                <a:ea typeface="+mn-ea"/>
                <a:cs typeface="+mn-cs"/>
              </a:rPr>
              <a:pPr defTabSz="539496">
                <a:spcAft>
                  <a:spcPts val="600"/>
                </a:spcAft>
              </a:pPr>
              <a:t>3</a:t>
            </a:fld>
            <a:endParaRPr lang="en-IN">
              <a:solidFill>
                <a:schemeClr val="bg1"/>
              </a:solidFill>
            </a:endParaRPr>
          </a:p>
        </p:txBody>
      </p:sp>
      <p:sp>
        <p:nvSpPr>
          <p:cNvPr id="8" name="TextBox 7">
            <a:extLst>
              <a:ext uri="{FF2B5EF4-FFF2-40B4-BE49-F238E27FC236}">
                <a16:creationId xmlns:a16="http://schemas.microsoft.com/office/drawing/2014/main" id="{70521EEB-A73C-3635-34AE-AB5C1FA01E08}"/>
              </a:ext>
            </a:extLst>
          </p:cNvPr>
          <p:cNvSpPr txBox="1"/>
          <p:nvPr/>
        </p:nvSpPr>
        <p:spPr>
          <a:xfrm>
            <a:off x="6763867" y="1146319"/>
            <a:ext cx="2767643" cy="103356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700" b="1" dirty="0">
                <a:solidFill>
                  <a:srgbClr val="003664"/>
                </a:solidFill>
                <a:latin typeface="+mj-lt"/>
                <a:ea typeface="+mj-ea"/>
                <a:cs typeface="+mj-cs"/>
              </a:rPr>
              <a:t>“Keep Me in the Loop”</a:t>
            </a:r>
            <a:endParaRPr lang="en-US" sz="2700" b="1" kern="1200" dirty="0">
              <a:solidFill>
                <a:srgbClr val="003664"/>
              </a:solidFill>
              <a:latin typeface="+mj-lt"/>
              <a:ea typeface="+mj-ea"/>
              <a:cs typeface="+mj-cs"/>
            </a:endParaRPr>
          </a:p>
        </p:txBody>
      </p:sp>
      <p:sp>
        <p:nvSpPr>
          <p:cNvPr id="2" name="TextBox 1">
            <a:extLst>
              <a:ext uri="{FF2B5EF4-FFF2-40B4-BE49-F238E27FC236}">
                <a16:creationId xmlns:a16="http://schemas.microsoft.com/office/drawing/2014/main" id="{48B71EE7-5B94-B7E7-D0D8-C46B574C1C32}"/>
              </a:ext>
            </a:extLst>
          </p:cNvPr>
          <p:cNvSpPr txBox="1"/>
          <p:nvPr/>
        </p:nvSpPr>
        <p:spPr>
          <a:xfrm>
            <a:off x="5185419" y="2571045"/>
            <a:ext cx="5924541" cy="1714380"/>
          </a:xfrm>
          <a:prstGeom prst="rect">
            <a:avLst/>
          </a:prstGeom>
          <a:noFill/>
        </p:spPr>
        <p:txBody>
          <a:bodyPr wrap="square" rtlCol="0">
            <a:spAutoFit/>
          </a:bodyPr>
          <a:lstStyle/>
          <a:p>
            <a:pPr defTabSz="539496">
              <a:lnSpc>
                <a:spcPct val="150000"/>
              </a:lnSpc>
              <a:spcAft>
                <a:spcPts val="600"/>
              </a:spcAft>
            </a:pPr>
            <a:r>
              <a:rPr lang="en-US" dirty="0">
                <a:latin typeface="Calibri" panose="020F0502020204030204" pitchFamily="34" charset="0"/>
                <a:ea typeface="Calibri" panose="020F0502020204030204" pitchFamily="34" charset="0"/>
                <a:cs typeface="Calibri" panose="020F0502020204030204" pitchFamily="34" charset="0"/>
              </a:rPr>
              <a:t>To “keep me/you/her/him/them in the loop” means to keep someone informed and updated about developments in a project or situation. This ensures that everyone involved is aware of the progress and any changes that occur.</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3074" name="Picture 2" descr="Keepintouch">
            <a:extLst>
              <a:ext uri="{FF2B5EF4-FFF2-40B4-BE49-F238E27FC236}">
                <a16:creationId xmlns:a16="http://schemas.microsoft.com/office/drawing/2014/main" id="{069AE9EB-47A4-0F26-48C8-6B56BE2CB7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94" y="1663104"/>
            <a:ext cx="4068761" cy="3530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543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E22359E4-350C-4B4C-903D-CD1B2BA3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8" name="Group 2067">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58" name="Rectangle 2057">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9" name="Rectangle 2068">
            <a:extLst>
              <a:ext uri="{FF2B5EF4-FFF2-40B4-BE49-F238E27FC236}">
                <a16:creationId xmlns:a16="http://schemas.microsoft.com/office/drawing/2014/main" id="{CB5FC5A2-E1DC-4DFE-9837-1EA5E869A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4" y="549275"/>
            <a:ext cx="11088686" cy="5757925"/>
          </a:xfrm>
          <a:prstGeom prst="rect">
            <a:avLst/>
          </a:prstGeom>
          <a:solidFill>
            <a:schemeClr val="bg1"/>
          </a:solidFill>
          <a:ln>
            <a:noFill/>
          </a:ln>
          <a:effectLst>
            <a:outerShdw blurRad="508000" dist="1016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3" name="Group 2062">
            <a:extLst>
              <a:ext uri="{FF2B5EF4-FFF2-40B4-BE49-F238E27FC236}">
                <a16:creationId xmlns:a16="http://schemas.microsoft.com/office/drawing/2014/main" id="{72024ACE-D556-4A21-9B17-7CA3E82DA4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19625" y="549273"/>
            <a:ext cx="7021250" cy="5757924"/>
            <a:chOff x="4656138" y="0"/>
            <a:chExt cx="6983409" cy="6308725"/>
          </a:xfrm>
        </p:grpSpPr>
        <p:sp>
          <p:nvSpPr>
            <p:cNvPr id="2064" name="Rectangle 2063">
              <a:extLst>
                <a:ext uri="{FF2B5EF4-FFF2-40B4-BE49-F238E27FC236}">
                  <a16:creationId xmlns:a16="http://schemas.microsoft.com/office/drawing/2014/main" id="{027A47B5-1D69-47DA-8BBA-FE75FCAA3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2794" cy="630872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5" name="Rectangle 2064">
              <a:extLst>
                <a:ext uri="{FF2B5EF4-FFF2-40B4-BE49-F238E27FC236}">
                  <a16:creationId xmlns:a16="http://schemas.microsoft.com/office/drawing/2014/main" id="{85068B72-E376-4FE8-9F05-44E757434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accent4">
                <a:lumMod val="75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6" name="Rectangle 2065">
              <a:extLst>
                <a:ext uri="{FF2B5EF4-FFF2-40B4-BE49-F238E27FC236}">
                  <a16:creationId xmlns:a16="http://schemas.microsoft.com/office/drawing/2014/main" id="{E7DC2B55-5BFC-4180-9FE3-261FEF00B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Footer Placeholder 3">
            <a:extLst>
              <a:ext uri="{FF2B5EF4-FFF2-40B4-BE49-F238E27FC236}">
                <a16:creationId xmlns:a16="http://schemas.microsoft.com/office/drawing/2014/main" id="{32FB9E67-7FFE-BAEE-1C51-C512708DFD0B}"/>
              </a:ext>
            </a:extLst>
          </p:cNvPr>
          <p:cNvSpPr>
            <a:spLocks/>
          </p:cNvSpPr>
          <p:nvPr/>
        </p:nvSpPr>
        <p:spPr>
          <a:xfrm>
            <a:off x="4634555" y="5539901"/>
            <a:ext cx="6209221" cy="216162"/>
          </a:xfrm>
          <a:prstGeom prst="rect">
            <a:avLst/>
          </a:prstGeom>
          <a:solidFill>
            <a:srgbClr val="7FA80C"/>
          </a:solidFill>
        </p:spPr>
        <p:txBody>
          <a:bodyPr/>
          <a:lstStyle/>
          <a:p>
            <a:pPr defTabSz="539496">
              <a:spcAft>
                <a:spcPts val="600"/>
              </a:spcAft>
            </a:pPr>
            <a:r>
              <a:rPr lang="en-IN" sz="1062" kern="1200">
                <a:solidFill>
                  <a:schemeClr val="bg1"/>
                </a:solidFill>
                <a:latin typeface="+mn-lt"/>
                <a:ea typeface="+mn-ea"/>
                <a:cs typeface="+mn-cs"/>
              </a:rPr>
              <a:t>Aspire</a:t>
            </a:r>
            <a:endParaRPr lang="en-IN">
              <a:solidFill>
                <a:schemeClr val="bg1"/>
              </a:solidFill>
            </a:endParaRPr>
          </a:p>
        </p:txBody>
      </p:sp>
      <p:sp>
        <p:nvSpPr>
          <p:cNvPr id="5" name="Slide Number Placeholder 4">
            <a:extLst>
              <a:ext uri="{FF2B5EF4-FFF2-40B4-BE49-F238E27FC236}">
                <a16:creationId xmlns:a16="http://schemas.microsoft.com/office/drawing/2014/main" id="{6CA36C80-142C-775C-3D0A-F58FA90C8FD3}"/>
              </a:ext>
            </a:extLst>
          </p:cNvPr>
          <p:cNvSpPr>
            <a:spLocks/>
          </p:cNvSpPr>
          <p:nvPr/>
        </p:nvSpPr>
        <p:spPr>
          <a:xfrm>
            <a:off x="10843776" y="5539901"/>
            <a:ext cx="795776" cy="216162"/>
          </a:xfrm>
          <a:prstGeom prst="rect">
            <a:avLst/>
          </a:prstGeom>
          <a:solidFill>
            <a:srgbClr val="7FA80C"/>
          </a:solidFill>
        </p:spPr>
        <p:txBody>
          <a:bodyPr/>
          <a:lstStyle/>
          <a:p>
            <a:pPr defTabSz="539496">
              <a:spcAft>
                <a:spcPts val="600"/>
              </a:spcAft>
            </a:pPr>
            <a:fld id="{A4AD365F-26C1-4EBB-A038-562F62C5ACF3}" type="slidenum">
              <a:rPr lang="en-IN" sz="1062" kern="1200">
                <a:solidFill>
                  <a:schemeClr val="bg1"/>
                </a:solidFill>
                <a:latin typeface="+mn-lt"/>
                <a:ea typeface="+mn-ea"/>
                <a:cs typeface="+mn-cs"/>
              </a:rPr>
              <a:pPr defTabSz="539496">
                <a:spcAft>
                  <a:spcPts val="600"/>
                </a:spcAft>
              </a:pPr>
              <a:t>4</a:t>
            </a:fld>
            <a:endParaRPr lang="en-IN">
              <a:solidFill>
                <a:schemeClr val="bg1"/>
              </a:solidFill>
            </a:endParaRPr>
          </a:p>
        </p:txBody>
      </p:sp>
      <p:sp>
        <p:nvSpPr>
          <p:cNvPr id="8" name="TextBox 7">
            <a:extLst>
              <a:ext uri="{FF2B5EF4-FFF2-40B4-BE49-F238E27FC236}">
                <a16:creationId xmlns:a16="http://schemas.microsoft.com/office/drawing/2014/main" id="{70521EEB-A73C-3635-34AE-AB5C1FA01E08}"/>
              </a:ext>
            </a:extLst>
          </p:cNvPr>
          <p:cNvSpPr txBox="1"/>
          <p:nvPr/>
        </p:nvSpPr>
        <p:spPr>
          <a:xfrm>
            <a:off x="6746119" y="1101937"/>
            <a:ext cx="2767643" cy="103356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700" b="1" dirty="0">
                <a:solidFill>
                  <a:srgbClr val="003664"/>
                </a:solidFill>
                <a:latin typeface="+mj-lt"/>
                <a:ea typeface="+mj-ea"/>
                <a:cs typeface="+mj-cs"/>
              </a:rPr>
              <a:t>“Forward</a:t>
            </a:r>
          </a:p>
          <a:p>
            <a:pPr algn="ctr">
              <a:lnSpc>
                <a:spcPct val="90000"/>
              </a:lnSpc>
              <a:spcBef>
                <a:spcPct val="0"/>
              </a:spcBef>
              <a:spcAft>
                <a:spcPts val="600"/>
              </a:spcAft>
            </a:pPr>
            <a:r>
              <a:rPr lang="en-US" sz="2700" b="1" dirty="0">
                <a:solidFill>
                  <a:srgbClr val="003664"/>
                </a:solidFill>
                <a:latin typeface="+mj-lt"/>
                <a:ea typeface="+mj-ea"/>
                <a:cs typeface="+mj-cs"/>
              </a:rPr>
              <a:t> Planning”</a:t>
            </a:r>
            <a:endParaRPr lang="en-US" sz="2700" b="1" kern="1200" dirty="0">
              <a:solidFill>
                <a:srgbClr val="003664"/>
              </a:solidFill>
              <a:latin typeface="+mj-lt"/>
              <a:ea typeface="+mj-ea"/>
              <a:cs typeface="+mj-cs"/>
            </a:endParaRPr>
          </a:p>
        </p:txBody>
      </p:sp>
      <p:sp>
        <p:nvSpPr>
          <p:cNvPr id="2" name="TextBox 1">
            <a:extLst>
              <a:ext uri="{FF2B5EF4-FFF2-40B4-BE49-F238E27FC236}">
                <a16:creationId xmlns:a16="http://schemas.microsoft.com/office/drawing/2014/main" id="{48B71EE7-5B94-B7E7-D0D8-C46B574C1C32}"/>
              </a:ext>
            </a:extLst>
          </p:cNvPr>
          <p:cNvSpPr txBox="1"/>
          <p:nvPr/>
        </p:nvSpPr>
        <p:spPr>
          <a:xfrm>
            <a:off x="5182247" y="2363296"/>
            <a:ext cx="5924541" cy="2129878"/>
          </a:xfrm>
          <a:prstGeom prst="rect">
            <a:avLst/>
          </a:prstGeom>
          <a:noFill/>
        </p:spPr>
        <p:txBody>
          <a:bodyPr wrap="square" rtlCol="0">
            <a:spAutoFit/>
          </a:bodyPr>
          <a:lstStyle/>
          <a:p>
            <a:pPr defTabSz="539496">
              <a:lnSpc>
                <a:spcPct val="150000"/>
              </a:lnSpc>
              <a:spcAft>
                <a:spcPts val="600"/>
              </a:spcAft>
            </a:pPr>
            <a:r>
              <a:rPr lang="en-US" dirty="0">
                <a:latin typeface="Calibri" panose="020F0502020204030204" pitchFamily="34" charset="0"/>
                <a:ea typeface="Calibri" panose="020F0502020204030204" pitchFamily="34" charset="0"/>
                <a:cs typeface="Calibri" panose="020F0502020204030204" pitchFamily="34" charset="0"/>
              </a:rPr>
              <a:t>Forward planning refers to the strategic process of anticipating future needs, challenges, and opportunities, and preparing for them in advance. It involves setting long-term goals, developing plans to achieve them, and considering potential risks and contingencies.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6" descr="Plan strategy success — Stock Photo, Image">
            <a:extLst>
              <a:ext uri="{FF2B5EF4-FFF2-40B4-BE49-F238E27FC236}">
                <a16:creationId xmlns:a16="http://schemas.microsoft.com/office/drawing/2014/main" id="{BB4B2F00-690A-FBCE-F06A-279EFC8D55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8" y="1663104"/>
            <a:ext cx="4083691" cy="3530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51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E22359E4-350C-4B4C-903D-CD1B2BA3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8" name="Group 2067">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58" name="Rectangle 2057">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9" name="Rectangle 2068">
            <a:extLst>
              <a:ext uri="{FF2B5EF4-FFF2-40B4-BE49-F238E27FC236}">
                <a16:creationId xmlns:a16="http://schemas.microsoft.com/office/drawing/2014/main" id="{CB5FC5A2-E1DC-4DFE-9837-1EA5E869A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4" y="549275"/>
            <a:ext cx="11088686" cy="5757925"/>
          </a:xfrm>
          <a:prstGeom prst="rect">
            <a:avLst/>
          </a:prstGeom>
          <a:solidFill>
            <a:schemeClr val="bg1"/>
          </a:solidFill>
          <a:ln>
            <a:noFill/>
          </a:ln>
          <a:effectLst>
            <a:outerShdw blurRad="508000" dist="1016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3" name="Group 2062">
            <a:extLst>
              <a:ext uri="{FF2B5EF4-FFF2-40B4-BE49-F238E27FC236}">
                <a16:creationId xmlns:a16="http://schemas.microsoft.com/office/drawing/2014/main" id="{72024ACE-D556-4A21-9B17-7CA3E82DA4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19625" y="549273"/>
            <a:ext cx="7021250" cy="5757924"/>
            <a:chOff x="4656138" y="0"/>
            <a:chExt cx="6983409" cy="6308725"/>
          </a:xfrm>
        </p:grpSpPr>
        <p:sp>
          <p:nvSpPr>
            <p:cNvPr id="2064" name="Rectangle 2063">
              <a:extLst>
                <a:ext uri="{FF2B5EF4-FFF2-40B4-BE49-F238E27FC236}">
                  <a16:creationId xmlns:a16="http://schemas.microsoft.com/office/drawing/2014/main" id="{027A47B5-1D69-47DA-8BBA-FE75FCAA3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2794" cy="630872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5" name="Rectangle 2064">
              <a:extLst>
                <a:ext uri="{FF2B5EF4-FFF2-40B4-BE49-F238E27FC236}">
                  <a16:creationId xmlns:a16="http://schemas.microsoft.com/office/drawing/2014/main" id="{85068B72-E376-4FE8-9F05-44E757434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accent4">
                <a:lumMod val="75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6" name="Rectangle 2065">
              <a:extLst>
                <a:ext uri="{FF2B5EF4-FFF2-40B4-BE49-F238E27FC236}">
                  <a16:creationId xmlns:a16="http://schemas.microsoft.com/office/drawing/2014/main" id="{E7DC2B55-5BFC-4180-9FE3-261FEF00B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Footer Placeholder 3">
            <a:extLst>
              <a:ext uri="{FF2B5EF4-FFF2-40B4-BE49-F238E27FC236}">
                <a16:creationId xmlns:a16="http://schemas.microsoft.com/office/drawing/2014/main" id="{32FB9E67-7FFE-BAEE-1C51-C512708DFD0B}"/>
              </a:ext>
            </a:extLst>
          </p:cNvPr>
          <p:cNvSpPr>
            <a:spLocks/>
          </p:cNvSpPr>
          <p:nvPr/>
        </p:nvSpPr>
        <p:spPr>
          <a:xfrm>
            <a:off x="4634555" y="5539901"/>
            <a:ext cx="6209221" cy="216162"/>
          </a:xfrm>
          <a:prstGeom prst="rect">
            <a:avLst/>
          </a:prstGeom>
          <a:solidFill>
            <a:srgbClr val="7FA80C"/>
          </a:solidFill>
        </p:spPr>
        <p:txBody>
          <a:bodyPr/>
          <a:lstStyle/>
          <a:p>
            <a:pPr defTabSz="539496">
              <a:spcAft>
                <a:spcPts val="600"/>
              </a:spcAft>
            </a:pPr>
            <a:r>
              <a:rPr lang="en-IN" sz="1062" kern="1200">
                <a:solidFill>
                  <a:schemeClr val="bg1"/>
                </a:solidFill>
                <a:latin typeface="+mn-lt"/>
                <a:ea typeface="+mn-ea"/>
                <a:cs typeface="+mn-cs"/>
              </a:rPr>
              <a:t>Aspire</a:t>
            </a:r>
            <a:endParaRPr lang="en-IN">
              <a:solidFill>
                <a:schemeClr val="bg1"/>
              </a:solidFill>
            </a:endParaRPr>
          </a:p>
        </p:txBody>
      </p:sp>
      <p:sp>
        <p:nvSpPr>
          <p:cNvPr id="5" name="Slide Number Placeholder 4">
            <a:extLst>
              <a:ext uri="{FF2B5EF4-FFF2-40B4-BE49-F238E27FC236}">
                <a16:creationId xmlns:a16="http://schemas.microsoft.com/office/drawing/2014/main" id="{6CA36C80-142C-775C-3D0A-F58FA90C8FD3}"/>
              </a:ext>
            </a:extLst>
          </p:cNvPr>
          <p:cNvSpPr>
            <a:spLocks/>
          </p:cNvSpPr>
          <p:nvPr/>
        </p:nvSpPr>
        <p:spPr>
          <a:xfrm>
            <a:off x="10843776" y="5539901"/>
            <a:ext cx="795776" cy="216162"/>
          </a:xfrm>
          <a:prstGeom prst="rect">
            <a:avLst/>
          </a:prstGeom>
          <a:solidFill>
            <a:srgbClr val="7FA80C"/>
          </a:solidFill>
        </p:spPr>
        <p:txBody>
          <a:bodyPr/>
          <a:lstStyle/>
          <a:p>
            <a:pPr defTabSz="539496">
              <a:spcAft>
                <a:spcPts val="600"/>
              </a:spcAft>
            </a:pPr>
            <a:fld id="{A4AD365F-26C1-4EBB-A038-562F62C5ACF3}" type="slidenum">
              <a:rPr lang="en-IN" sz="1062" kern="1200">
                <a:solidFill>
                  <a:schemeClr val="bg1"/>
                </a:solidFill>
                <a:latin typeface="+mn-lt"/>
                <a:ea typeface="+mn-ea"/>
                <a:cs typeface="+mn-cs"/>
              </a:rPr>
              <a:pPr defTabSz="539496">
                <a:spcAft>
                  <a:spcPts val="600"/>
                </a:spcAft>
              </a:pPr>
              <a:t>5</a:t>
            </a:fld>
            <a:endParaRPr lang="en-IN">
              <a:solidFill>
                <a:schemeClr val="bg1"/>
              </a:solidFill>
            </a:endParaRPr>
          </a:p>
        </p:txBody>
      </p:sp>
      <p:sp>
        <p:nvSpPr>
          <p:cNvPr id="8" name="TextBox 7">
            <a:extLst>
              <a:ext uri="{FF2B5EF4-FFF2-40B4-BE49-F238E27FC236}">
                <a16:creationId xmlns:a16="http://schemas.microsoft.com/office/drawing/2014/main" id="{70521EEB-A73C-3635-34AE-AB5C1FA01E08}"/>
              </a:ext>
            </a:extLst>
          </p:cNvPr>
          <p:cNvSpPr txBox="1"/>
          <p:nvPr/>
        </p:nvSpPr>
        <p:spPr>
          <a:xfrm>
            <a:off x="6745455" y="1055088"/>
            <a:ext cx="2767643" cy="103356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700" b="1" dirty="0">
                <a:solidFill>
                  <a:srgbClr val="003664"/>
                </a:solidFill>
                <a:latin typeface="+mj-lt"/>
                <a:ea typeface="+mj-ea"/>
                <a:cs typeface="+mj-cs"/>
              </a:rPr>
              <a:t>“At the End of the Day”</a:t>
            </a:r>
            <a:endParaRPr lang="en-US" sz="2700" b="1" kern="1200" dirty="0">
              <a:solidFill>
                <a:srgbClr val="003664"/>
              </a:solidFill>
              <a:latin typeface="+mj-lt"/>
              <a:ea typeface="+mj-ea"/>
              <a:cs typeface="+mj-cs"/>
            </a:endParaRPr>
          </a:p>
        </p:txBody>
      </p:sp>
      <p:sp>
        <p:nvSpPr>
          <p:cNvPr id="2" name="TextBox 1">
            <a:extLst>
              <a:ext uri="{FF2B5EF4-FFF2-40B4-BE49-F238E27FC236}">
                <a16:creationId xmlns:a16="http://schemas.microsoft.com/office/drawing/2014/main" id="{48B71EE7-5B94-B7E7-D0D8-C46B574C1C32}"/>
              </a:ext>
            </a:extLst>
          </p:cNvPr>
          <p:cNvSpPr txBox="1"/>
          <p:nvPr/>
        </p:nvSpPr>
        <p:spPr>
          <a:xfrm>
            <a:off x="5167007" y="2363295"/>
            <a:ext cx="5924541" cy="1711366"/>
          </a:xfrm>
          <a:prstGeom prst="rect">
            <a:avLst/>
          </a:prstGeom>
          <a:noFill/>
        </p:spPr>
        <p:txBody>
          <a:bodyPr wrap="square" rtlCol="0">
            <a:spAutoFit/>
          </a:bodyPr>
          <a:lstStyle/>
          <a:p>
            <a:pPr defTabSz="539496">
              <a:lnSpc>
                <a:spcPct val="150000"/>
              </a:lnSpc>
              <a:spcAft>
                <a:spcPts val="600"/>
              </a:spcAft>
            </a:pPr>
            <a:r>
              <a:rPr lang="en-US" dirty="0">
                <a:latin typeface="Calibri" panose="020F0502020204030204" pitchFamily="34" charset="0"/>
                <a:ea typeface="Calibri" panose="020F0502020204030204" pitchFamily="34" charset="0"/>
                <a:cs typeface="Calibri" panose="020F0502020204030204" pitchFamily="34" charset="0"/>
              </a:rPr>
              <a:t>“At the end of the day” means considering the overall situation or the most important aspect after all factors have been considered. It is used to summarize the most crucial takeaway or conclusion from a discussion or situation.</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122" name="Picture 2" descr="People and Business Communication Concepts. People and Business Communication Concepts">
            <a:extLst>
              <a:ext uri="{FF2B5EF4-FFF2-40B4-BE49-F238E27FC236}">
                <a16:creationId xmlns:a16="http://schemas.microsoft.com/office/drawing/2014/main" id="{7D2BD32F-7627-468B-43CF-94C77C5E7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123" y="1663103"/>
            <a:ext cx="4068761" cy="3530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85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E22359E4-350C-4B4C-903D-CD1B2BA3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8" name="Group 2067">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58" name="Rectangle 2057">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9" name="Rectangle 2068">
            <a:extLst>
              <a:ext uri="{FF2B5EF4-FFF2-40B4-BE49-F238E27FC236}">
                <a16:creationId xmlns:a16="http://schemas.microsoft.com/office/drawing/2014/main" id="{CB5FC5A2-E1DC-4DFE-9837-1EA5E869A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4" y="549275"/>
            <a:ext cx="11088686" cy="5757925"/>
          </a:xfrm>
          <a:prstGeom prst="rect">
            <a:avLst/>
          </a:prstGeom>
          <a:solidFill>
            <a:schemeClr val="bg1"/>
          </a:solidFill>
          <a:ln>
            <a:noFill/>
          </a:ln>
          <a:effectLst>
            <a:outerShdw blurRad="508000" dist="1016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3" name="Group 2062">
            <a:extLst>
              <a:ext uri="{FF2B5EF4-FFF2-40B4-BE49-F238E27FC236}">
                <a16:creationId xmlns:a16="http://schemas.microsoft.com/office/drawing/2014/main" id="{72024ACE-D556-4A21-9B17-7CA3E82DA4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19625" y="549273"/>
            <a:ext cx="7021250" cy="5757924"/>
            <a:chOff x="4656138" y="0"/>
            <a:chExt cx="6983409" cy="6308725"/>
          </a:xfrm>
        </p:grpSpPr>
        <p:sp>
          <p:nvSpPr>
            <p:cNvPr id="2064" name="Rectangle 2063">
              <a:extLst>
                <a:ext uri="{FF2B5EF4-FFF2-40B4-BE49-F238E27FC236}">
                  <a16:creationId xmlns:a16="http://schemas.microsoft.com/office/drawing/2014/main" id="{027A47B5-1D69-47DA-8BBA-FE75FCAA3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2794" cy="630872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5" name="Rectangle 2064">
              <a:extLst>
                <a:ext uri="{FF2B5EF4-FFF2-40B4-BE49-F238E27FC236}">
                  <a16:creationId xmlns:a16="http://schemas.microsoft.com/office/drawing/2014/main" id="{85068B72-E376-4FE8-9F05-44E757434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accent4">
                <a:lumMod val="75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6" name="Rectangle 2065">
              <a:extLst>
                <a:ext uri="{FF2B5EF4-FFF2-40B4-BE49-F238E27FC236}">
                  <a16:creationId xmlns:a16="http://schemas.microsoft.com/office/drawing/2014/main" id="{E7DC2B55-5BFC-4180-9FE3-261FEF00B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Footer Placeholder 3">
            <a:extLst>
              <a:ext uri="{FF2B5EF4-FFF2-40B4-BE49-F238E27FC236}">
                <a16:creationId xmlns:a16="http://schemas.microsoft.com/office/drawing/2014/main" id="{32FB9E67-7FFE-BAEE-1C51-C512708DFD0B}"/>
              </a:ext>
            </a:extLst>
          </p:cNvPr>
          <p:cNvSpPr>
            <a:spLocks/>
          </p:cNvSpPr>
          <p:nvPr/>
        </p:nvSpPr>
        <p:spPr>
          <a:xfrm>
            <a:off x="4634555" y="5539901"/>
            <a:ext cx="6209221" cy="216162"/>
          </a:xfrm>
          <a:prstGeom prst="rect">
            <a:avLst/>
          </a:prstGeom>
          <a:solidFill>
            <a:srgbClr val="7FA80C"/>
          </a:solidFill>
        </p:spPr>
        <p:txBody>
          <a:bodyPr/>
          <a:lstStyle/>
          <a:p>
            <a:pPr defTabSz="539496">
              <a:spcAft>
                <a:spcPts val="600"/>
              </a:spcAft>
            </a:pPr>
            <a:r>
              <a:rPr lang="en-IN" sz="1062" kern="1200">
                <a:solidFill>
                  <a:schemeClr val="bg1"/>
                </a:solidFill>
                <a:latin typeface="+mn-lt"/>
                <a:ea typeface="+mn-ea"/>
                <a:cs typeface="+mn-cs"/>
              </a:rPr>
              <a:t>Aspire</a:t>
            </a:r>
            <a:endParaRPr lang="en-IN">
              <a:solidFill>
                <a:schemeClr val="bg1"/>
              </a:solidFill>
            </a:endParaRPr>
          </a:p>
        </p:txBody>
      </p:sp>
      <p:sp>
        <p:nvSpPr>
          <p:cNvPr id="5" name="Slide Number Placeholder 4">
            <a:extLst>
              <a:ext uri="{FF2B5EF4-FFF2-40B4-BE49-F238E27FC236}">
                <a16:creationId xmlns:a16="http://schemas.microsoft.com/office/drawing/2014/main" id="{6CA36C80-142C-775C-3D0A-F58FA90C8FD3}"/>
              </a:ext>
            </a:extLst>
          </p:cNvPr>
          <p:cNvSpPr>
            <a:spLocks/>
          </p:cNvSpPr>
          <p:nvPr/>
        </p:nvSpPr>
        <p:spPr>
          <a:xfrm>
            <a:off x="10843776" y="5539901"/>
            <a:ext cx="795776" cy="216162"/>
          </a:xfrm>
          <a:prstGeom prst="rect">
            <a:avLst/>
          </a:prstGeom>
          <a:solidFill>
            <a:srgbClr val="7FA80C"/>
          </a:solidFill>
        </p:spPr>
        <p:txBody>
          <a:bodyPr/>
          <a:lstStyle/>
          <a:p>
            <a:pPr defTabSz="539496">
              <a:spcAft>
                <a:spcPts val="600"/>
              </a:spcAft>
            </a:pPr>
            <a:fld id="{A4AD365F-26C1-4EBB-A038-562F62C5ACF3}" type="slidenum">
              <a:rPr lang="en-IN" sz="1062" kern="1200">
                <a:solidFill>
                  <a:schemeClr val="bg1"/>
                </a:solidFill>
                <a:latin typeface="+mn-lt"/>
                <a:ea typeface="+mn-ea"/>
                <a:cs typeface="+mn-cs"/>
              </a:rPr>
              <a:pPr defTabSz="539496">
                <a:spcAft>
                  <a:spcPts val="600"/>
                </a:spcAft>
              </a:pPr>
              <a:t>6</a:t>
            </a:fld>
            <a:endParaRPr lang="en-IN">
              <a:solidFill>
                <a:schemeClr val="bg1"/>
              </a:solidFill>
            </a:endParaRPr>
          </a:p>
        </p:txBody>
      </p:sp>
      <p:sp>
        <p:nvSpPr>
          <p:cNvPr id="8" name="TextBox 7">
            <a:extLst>
              <a:ext uri="{FF2B5EF4-FFF2-40B4-BE49-F238E27FC236}">
                <a16:creationId xmlns:a16="http://schemas.microsoft.com/office/drawing/2014/main" id="{70521EEB-A73C-3635-34AE-AB5C1FA01E08}"/>
              </a:ext>
            </a:extLst>
          </p:cNvPr>
          <p:cNvSpPr txBox="1"/>
          <p:nvPr/>
        </p:nvSpPr>
        <p:spPr>
          <a:xfrm>
            <a:off x="6745765" y="1316567"/>
            <a:ext cx="2767643" cy="70791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700" b="1" dirty="0">
                <a:solidFill>
                  <a:srgbClr val="003664"/>
                </a:solidFill>
                <a:latin typeface="+mj-lt"/>
                <a:ea typeface="+mj-ea"/>
                <a:cs typeface="+mj-cs"/>
              </a:rPr>
              <a:t>“Proactive”</a:t>
            </a:r>
            <a:endParaRPr lang="en-US" sz="2700" b="1" kern="1200" dirty="0">
              <a:solidFill>
                <a:srgbClr val="003664"/>
              </a:solidFill>
              <a:latin typeface="+mj-lt"/>
              <a:ea typeface="+mj-ea"/>
              <a:cs typeface="+mj-cs"/>
            </a:endParaRPr>
          </a:p>
        </p:txBody>
      </p:sp>
      <p:sp>
        <p:nvSpPr>
          <p:cNvPr id="2" name="TextBox 1">
            <a:extLst>
              <a:ext uri="{FF2B5EF4-FFF2-40B4-BE49-F238E27FC236}">
                <a16:creationId xmlns:a16="http://schemas.microsoft.com/office/drawing/2014/main" id="{48B71EE7-5B94-B7E7-D0D8-C46B574C1C32}"/>
              </a:ext>
            </a:extLst>
          </p:cNvPr>
          <p:cNvSpPr txBox="1"/>
          <p:nvPr/>
        </p:nvSpPr>
        <p:spPr>
          <a:xfrm>
            <a:off x="5167317" y="2363295"/>
            <a:ext cx="5924541" cy="2129878"/>
          </a:xfrm>
          <a:prstGeom prst="rect">
            <a:avLst/>
          </a:prstGeom>
          <a:noFill/>
        </p:spPr>
        <p:txBody>
          <a:bodyPr wrap="square" rtlCol="0">
            <a:spAutoFit/>
          </a:bodyPr>
          <a:lstStyle/>
          <a:p>
            <a:pPr defTabSz="539496">
              <a:lnSpc>
                <a:spcPct val="150000"/>
              </a:lnSpc>
              <a:spcAft>
                <a:spcPts val="600"/>
              </a:spcAft>
            </a:pPr>
            <a:r>
              <a:rPr lang="en-US" dirty="0">
                <a:latin typeface="Calibri" panose="020F0502020204030204" pitchFamily="34" charset="0"/>
                <a:ea typeface="Calibri" panose="020F0502020204030204" pitchFamily="34" charset="0"/>
                <a:cs typeface="Calibri" panose="020F0502020204030204" pitchFamily="34" charset="0"/>
              </a:rPr>
              <a:t>Being "proactive" means taking the initiative to address potential issues or opportunities before they arise, rather than waiting for them to happen and then reacting. It involves anticipating future challenges and acting in advance to mitigate them.</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7170" name="Picture 2" descr="Proactive Person Wins Vs Reactive Inactivity Lose — Stock Photo, Image">
            <a:extLst>
              <a:ext uri="{FF2B5EF4-FFF2-40B4-BE49-F238E27FC236}">
                <a16:creationId xmlns:a16="http://schemas.microsoft.com/office/drawing/2014/main" id="{EA7C368B-83FC-A253-9E1A-E2F3C2315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470" y="1663103"/>
            <a:ext cx="4055156" cy="353026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915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E22359E4-350C-4B4C-903D-CD1B2BA3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8" name="Group 2067">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58" name="Rectangle 2057">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9" name="Rectangle 2068">
            <a:extLst>
              <a:ext uri="{FF2B5EF4-FFF2-40B4-BE49-F238E27FC236}">
                <a16:creationId xmlns:a16="http://schemas.microsoft.com/office/drawing/2014/main" id="{CB5FC5A2-E1DC-4DFE-9837-1EA5E869A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4" y="549275"/>
            <a:ext cx="11088686" cy="5757925"/>
          </a:xfrm>
          <a:prstGeom prst="rect">
            <a:avLst/>
          </a:prstGeom>
          <a:solidFill>
            <a:schemeClr val="bg1"/>
          </a:solidFill>
          <a:ln>
            <a:noFill/>
          </a:ln>
          <a:effectLst>
            <a:outerShdw blurRad="508000" dist="1016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3" name="Group 2062">
            <a:extLst>
              <a:ext uri="{FF2B5EF4-FFF2-40B4-BE49-F238E27FC236}">
                <a16:creationId xmlns:a16="http://schemas.microsoft.com/office/drawing/2014/main" id="{72024ACE-D556-4A21-9B17-7CA3E82DA4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19625" y="549273"/>
            <a:ext cx="7021250" cy="5757924"/>
            <a:chOff x="4656138" y="0"/>
            <a:chExt cx="6983409" cy="6308725"/>
          </a:xfrm>
        </p:grpSpPr>
        <p:sp>
          <p:nvSpPr>
            <p:cNvPr id="2064" name="Rectangle 2063">
              <a:extLst>
                <a:ext uri="{FF2B5EF4-FFF2-40B4-BE49-F238E27FC236}">
                  <a16:creationId xmlns:a16="http://schemas.microsoft.com/office/drawing/2014/main" id="{027A47B5-1D69-47DA-8BBA-FE75FCAA3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2794" cy="630872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5" name="Rectangle 2064">
              <a:extLst>
                <a:ext uri="{FF2B5EF4-FFF2-40B4-BE49-F238E27FC236}">
                  <a16:creationId xmlns:a16="http://schemas.microsoft.com/office/drawing/2014/main" id="{85068B72-E376-4FE8-9F05-44E757434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accent4">
                <a:lumMod val="75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6" name="Rectangle 2065">
              <a:extLst>
                <a:ext uri="{FF2B5EF4-FFF2-40B4-BE49-F238E27FC236}">
                  <a16:creationId xmlns:a16="http://schemas.microsoft.com/office/drawing/2014/main" id="{E7DC2B55-5BFC-4180-9FE3-261FEF00B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Footer Placeholder 3">
            <a:extLst>
              <a:ext uri="{FF2B5EF4-FFF2-40B4-BE49-F238E27FC236}">
                <a16:creationId xmlns:a16="http://schemas.microsoft.com/office/drawing/2014/main" id="{32FB9E67-7FFE-BAEE-1C51-C512708DFD0B}"/>
              </a:ext>
            </a:extLst>
          </p:cNvPr>
          <p:cNvSpPr>
            <a:spLocks/>
          </p:cNvSpPr>
          <p:nvPr/>
        </p:nvSpPr>
        <p:spPr>
          <a:xfrm>
            <a:off x="4634555" y="5539901"/>
            <a:ext cx="6209221" cy="216162"/>
          </a:xfrm>
          <a:prstGeom prst="rect">
            <a:avLst/>
          </a:prstGeom>
          <a:solidFill>
            <a:srgbClr val="7FA80C"/>
          </a:solidFill>
        </p:spPr>
        <p:txBody>
          <a:bodyPr/>
          <a:lstStyle/>
          <a:p>
            <a:pPr defTabSz="539496">
              <a:spcAft>
                <a:spcPts val="600"/>
              </a:spcAft>
            </a:pPr>
            <a:r>
              <a:rPr lang="en-IN" sz="1062" kern="1200">
                <a:solidFill>
                  <a:schemeClr val="bg1"/>
                </a:solidFill>
                <a:latin typeface="+mn-lt"/>
                <a:ea typeface="+mn-ea"/>
                <a:cs typeface="+mn-cs"/>
              </a:rPr>
              <a:t>Aspire</a:t>
            </a:r>
            <a:endParaRPr lang="en-IN">
              <a:solidFill>
                <a:schemeClr val="bg1"/>
              </a:solidFill>
            </a:endParaRPr>
          </a:p>
        </p:txBody>
      </p:sp>
      <p:sp>
        <p:nvSpPr>
          <p:cNvPr id="5" name="Slide Number Placeholder 4">
            <a:extLst>
              <a:ext uri="{FF2B5EF4-FFF2-40B4-BE49-F238E27FC236}">
                <a16:creationId xmlns:a16="http://schemas.microsoft.com/office/drawing/2014/main" id="{6CA36C80-142C-775C-3D0A-F58FA90C8FD3}"/>
              </a:ext>
            </a:extLst>
          </p:cNvPr>
          <p:cNvSpPr>
            <a:spLocks/>
          </p:cNvSpPr>
          <p:nvPr/>
        </p:nvSpPr>
        <p:spPr>
          <a:xfrm>
            <a:off x="10843776" y="5539901"/>
            <a:ext cx="795776" cy="216162"/>
          </a:xfrm>
          <a:prstGeom prst="rect">
            <a:avLst/>
          </a:prstGeom>
          <a:solidFill>
            <a:srgbClr val="7FA80C"/>
          </a:solidFill>
        </p:spPr>
        <p:txBody>
          <a:bodyPr/>
          <a:lstStyle/>
          <a:p>
            <a:pPr defTabSz="539496">
              <a:spcAft>
                <a:spcPts val="600"/>
              </a:spcAft>
            </a:pPr>
            <a:fld id="{A4AD365F-26C1-4EBB-A038-562F62C5ACF3}" type="slidenum">
              <a:rPr lang="en-IN" sz="1062" kern="1200">
                <a:solidFill>
                  <a:schemeClr val="bg1"/>
                </a:solidFill>
                <a:latin typeface="+mn-lt"/>
                <a:ea typeface="+mn-ea"/>
                <a:cs typeface="+mn-cs"/>
              </a:rPr>
              <a:pPr defTabSz="539496">
                <a:spcAft>
                  <a:spcPts val="600"/>
                </a:spcAft>
              </a:pPr>
              <a:t>7</a:t>
            </a:fld>
            <a:endParaRPr lang="en-IN">
              <a:solidFill>
                <a:schemeClr val="bg1"/>
              </a:solidFill>
            </a:endParaRPr>
          </a:p>
        </p:txBody>
      </p:sp>
      <p:sp>
        <p:nvSpPr>
          <p:cNvPr id="8" name="TextBox 7">
            <a:extLst>
              <a:ext uri="{FF2B5EF4-FFF2-40B4-BE49-F238E27FC236}">
                <a16:creationId xmlns:a16="http://schemas.microsoft.com/office/drawing/2014/main" id="{70521EEB-A73C-3635-34AE-AB5C1FA01E08}"/>
              </a:ext>
            </a:extLst>
          </p:cNvPr>
          <p:cNvSpPr txBox="1"/>
          <p:nvPr/>
        </p:nvSpPr>
        <p:spPr>
          <a:xfrm>
            <a:off x="6763867" y="1609344"/>
            <a:ext cx="2767643" cy="57054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700" b="1" dirty="0">
                <a:solidFill>
                  <a:srgbClr val="003664"/>
                </a:solidFill>
                <a:latin typeface="+mj-lt"/>
                <a:ea typeface="+mj-ea"/>
                <a:cs typeface="+mj-cs"/>
              </a:rPr>
              <a:t>“Call It a Day”</a:t>
            </a:r>
            <a:endParaRPr lang="en-US" sz="2700" b="1" kern="1200" dirty="0">
              <a:solidFill>
                <a:srgbClr val="003664"/>
              </a:solidFill>
              <a:latin typeface="+mj-lt"/>
              <a:ea typeface="+mj-ea"/>
              <a:cs typeface="+mj-cs"/>
            </a:endParaRPr>
          </a:p>
        </p:txBody>
      </p:sp>
      <p:sp>
        <p:nvSpPr>
          <p:cNvPr id="2" name="TextBox 1">
            <a:extLst>
              <a:ext uri="{FF2B5EF4-FFF2-40B4-BE49-F238E27FC236}">
                <a16:creationId xmlns:a16="http://schemas.microsoft.com/office/drawing/2014/main" id="{48B71EE7-5B94-B7E7-D0D8-C46B574C1C32}"/>
              </a:ext>
            </a:extLst>
          </p:cNvPr>
          <p:cNvSpPr txBox="1"/>
          <p:nvPr/>
        </p:nvSpPr>
        <p:spPr>
          <a:xfrm>
            <a:off x="5185417" y="2571045"/>
            <a:ext cx="5924541" cy="1714380"/>
          </a:xfrm>
          <a:prstGeom prst="rect">
            <a:avLst/>
          </a:prstGeom>
          <a:noFill/>
        </p:spPr>
        <p:txBody>
          <a:bodyPr wrap="square" rtlCol="0">
            <a:spAutoFit/>
          </a:bodyPr>
          <a:lstStyle/>
          <a:p>
            <a:pPr defTabSz="539496">
              <a:lnSpc>
                <a:spcPct val="150000"/>
              </a:lnSpc>
              <a:spcAft>
                <a:spcPts val="600"/>
              </a:spcAft>
            </a:pPr>
            <a:r>
              <a:rPr lang="en-US" dirty="0">
                <a:latin typeface="Calibri" panose="020F0502020204030204" pitchFamily="34" charset="0"/>
                <a:ea typeface="Calibri" panose="020F0502020204030204" pitchFamily="34" charset="0"/>
                <a:cs typeface="Calibri" panose="020F0502020204030204" pitchFamily="34" charset="0"/>
              </a:rPr>
              <a:t>To "call it a day" means to stop working on a task, project, or activity for the rest of the day because a satisfactory point has been reached or because further progress requires more time and energy than available.</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8194" name="Picture 2" descr="idiom call it a day">
            <a:extLst>
              <a:ext uri="{FF2B5EF4-FFF2-40B4-BE49-F238E27FC236}">
                <a16:creationId xmlns:a16="http://schemas.microsoft.com/office/drawing/2014/main" id="{F34862FA-3ABA-2DA1-CFD1-7F3E725547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14" t="4682" r="4288" b="40517"/>
          <a:stretch/>
        </p:blipFill>
        <p:spPr bwMode="auto">
          <a:xfrm>
            <a:off x="565795" y="1710581"/>
            <a:ext cx="4052506" cy="348278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83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E22359E4-350C-4B4C-903D-CD1B2BA3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8" name="Group 2067">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58" name="Rectangle 2057">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9" name="Rectangle 2068">
            <a:extLst>
              <a:ext uri="{FF2B5EF4-FFF2-40B4-BE49-F238E27FC236}">
                <a16:creationId xmlns:a16="http://schemas.microsoft.com/office/drawing/2014/main" id="{CB5FC5A2-E1DC-4DFE-9837-1EA5E869A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4" y="549275"/>
            <a:ext cx="11088686" cy="5757925"/>
          </a:xfrm>
          <a:prstGeom prst="rect">
            <a:avLst/>
          </a:prstGeom>
          <a:solidFill>
            <a:schemeClr val="bg1"/>
          </a:solidFill>
          <a:ln>
            <a:noFill/>
          </a:ln>
          <a:effectLst>
            <a:outerShdw blurRad="508000" dist="1016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3" name="Group 2062">
            <a:extLst>
              <a:ext uri="{FF2B5EF4-FFF2-40B4-BE49-F238E27FC236}">
                <a16:creationId xmlns:a16="http://schemas.microsoft.com/office/drawing/2014/main" id="{72024ACE-D556-4A21-9B17-7CA3E82DA4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19625" y="549273"/>
            <a:ext cx="7021250" cy="5757924"/>
            <a:chOff x="4656138" y="0"/>
            <a:chExt cx="6983409" cy="6308725"/>
          </a:xfrm>
        </p:grpSpPr>
        <p:sp>
          <p:nvSpPr>
            <p:cNvPr id="2064" name="Rectangle 2063">
              <a:extLst>
                <a:ext uri="{FF2B5EF4-FFF2-40B4-BE49-F238E27FC236}">
                  <a16:creationId xmlns:a16="http://schemas.microsoft.com/office/drawing/2014/main" id="{027A47B5-1D69-47DA-8BBA-FE75FCAA3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2794" cy="630872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5" name="Rectangle 2064">
              <a:extLst>
                <a:ext uri="{FF2B5EF4-FFF2-40B4-BE49-F238E27FC236}">
                  <a16:creationId xmlns:a16="http://schemas.microsoft.com/office/drawing/2014/main" id="{85068B72-E376-4FE8-9F05-44E757434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accent4">
                <a:lumMod val="75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6" name="Rectangle 2065">
              <a:extLst>
                <a:ext uri="{FF2B5EF4-FFF2-40B4-BE49-F238E27FC236}">
                  <a16:creationId xmlns:a16="http://schemas.microsoft.com/office/drawing/2014/main" id="{E7DC2B55-5BFC-4180-9FE3-261FEF00B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Footer Placeholder 3">
            <a:extLst>
              <a:ext uri="{FF2B5EF4-FFF2-40B4-BE49-F238E27FC236}">
                <a16:creationId xmlns:a16="http://schemas.microsoft.com/office/drawing/2014/main" id="{32FB9E67-7FFE-BAEE-1C51-C512708DFD0B}"/>
              </a:ext>
            </a:extLst>
          </p:cNvPr>
          <p:cNvSpPr>
            <a:spLocks/>
          </p:cNvSpPr>
          <p:nvPr/>
        </p:nvSpPr>
        <p:spPr>
          <a:xfrm>
            <a:off x="4634555" y="5539901"/>
            <a:ext cx="6209221" cy="216162"/>
          </a:xfrm>
          <a:prstGeom prst="rect">
            <a:avLst/>
          </a:prstGeom>
          <a:solidFill>
            <a:srgbClr val="7FA80C"/>
          </a:solidFill>
        </p:spPr>
        <p:txBody>
          <a:bodyPr/>
          <a:lstStyle/>
          <a:p>
            <a:pPr defTabSz="539496">
              <a:spcAft>
                <a:spcPts val="600"/>
              </a:spcAft>
            </a:pPr>
            <a:r>
              <a:rPr lang="en-IN" sz="1062" kern="1200">
                <a:solidFill>
                  <a:schemeClr val="bg1"/>
                </a:solidFill>
                <a:latin typeface="+mn-lt"/>
                <a:ea typeface="+mn-ea"/>
                <a:cs typeface="+mn-cs"/>
              </a:rPr>
              <a:t>Aspire</a:t>
            </a:r>
            <a:endParaRPr lang="en-IN">
              <a:solidFill>
                <a:schemeClr val="bg1"/>
              </a:solidFill>
            </a:endParaRPr>
          </a:p>
        </p:txBody>
      </p:sp>
      <p:sp>
        <p:nvSpPr>
          <p:cNvPr id="5" name="Slide Number Placeholder 4">
            <a:extLst>
              <a:ext uri="{FF2B5EF4-FFF2-40B4-BE49-F238E27FC236}">
                <a16:creationId xmlns:a16="http://schemas.microsoft.com/office/drawing/2014/main" id="{6CA36C80-142C-775C-3D0A-F58FA90C8FD3}"/>
              </a:ext>
            </a:extLst>
          </p:cNvPr>
          <p:cNvSpPr>
            <a:spLocks/>
          </p:cNvSpPr>
          <p:nvPr/>
        </p:nvSpPr>
        <p:spPr>
          <a:xfrm>
            <a:off x="10843776" y="5539901"/>
            <a:ext cx="795776" cy="216162"/>
          </a:xfrm>
          <a:prstGeom prst="rect">
            <a:avLst/>
          </a:prstGeom>
          <a:solidFill>
            <a:srgbClr val="7FA80C"/>
          </a:solidFill>
        </p:spPr>
        <p:txBody>
          <a:bodyPr/>
          <a:lstStyle/>
          <a:p>
            <a:pPr defTabSz="539496">
              <a:spcAft>
                <a:spcPts val="600"/>
              </a:spcAft>
            </a:pPr>
            <a:fld id="{A4AD365F-26C1-4EBB-A038-562F62C5ACF3}" type="slidenum">
              <a:rPr lang="en-IN" sz="1062" kern="1200">
                <a:solidFill>
                  <a:schemeClr val="bg1"/>
                </a:solidFill>
                <a:latin typeface="+mn-lt"/>
                <a:ea typeface="+mn-ea"/>
                <a:cs typeface="+mn-cs"/>
              </a:rPr>
              <a:pPr defTabSz="539496">
                <a:spcAft>
                  <a:spcPts val="600"/>
                </a:spcAft>
              </a:pPr>
              <a:t>8</a:t>
            </a:fld>
            <a:endParaRPr lang="en-IN">
              <a:solidFill>
                <a:schemeClr val="bg1"/>
              </a:solidFill>
            </a:endParaRPr>
          </a:p>
        </p:txBody>
      </p:sp>
      <p:sp>
        <p:nvSpPr>
          <p:cNvPr id="8" name="TextBox 7">
            <a:extLst>
              <a:ext uri="{FF2B5EF4-FFF2-40B4-BE49-F238E27FC236}">
                <a16:creationId xmlns:a16="http://schemas.microsoft.com/office/drawing/2014/main" id="{70521EEB-A73C-3635-34AE-AB5C1FA01E08}"/>
              </a:ext>
            </a:extLst>
          </p:cNvPr>
          <p:cNvSpPr txBox="1"/>
          <p:nvPr/>
        </p:nvSpPr>
        <p:spPr>
          <a:xfrm>
            <a:off x="6763867" y="1563624"/>
            <a:ext cx="2767643" cy="61626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700" b="1" dirty="0">
                <a:solidFill>
                  <a:srgbClr val="003664"/>
                </a:solidFill>
                <a:latin typeface="+mj-lt"/>
                <a:ea typeface="+mj-ea"/>
                <a:cs typeface="+mj-cs"/>
              </a:rPr>
              <a:t>“Workflow”</a:t>
            </a:r>
            <a:endParaRPr lang="en-US" sz="2700" b="1" kern="1200" dirty="0">
              <a:solidFill>
                <a:srgbClr val="003664"/>
              </a:solidFill>
              <a:latin typeface="+mj-lt"/>
              <a:ea typeface="+mj-ea"/>
              <a:cs typeface="+mj-cs"/>
            </a:endParaRPr>
          </a:p>
        </p:txBody>
      </p:sp>
      <p:sp>
        <p:nvSpPr>
          <p:cNvPr id="2" name="TextBox 1">
            <a:extLst>
              <a:ext uri="{FF2B5EF4-FFF2-40B4-BE49-F238E27FC236}">
                <a16:creationId xmlns:a16="http://schemas.microsoft.com/office/drawing/2014/main" id="{48B71EE7-5B94-B7E7-D0D8-C46B574C1C32}"/>
              </a:ext>
            </a:extLst>
          </p:cNvPr>
          <p:cNvSpPr txBox="1"/>
          <p:nvPr/>
        </p:nvSpPr>
        <p:spPr>
          <a:xfrm>
            <a:off x="5185419" y="2571045"/>
            <a:ext cx="5924541" cy="2129878"/>
          </a:xfrm>
          <a:prstGeom prst="rect">
            <a:avLst/>
          </a:prstGeom>
          <a:noFill/>
        </p:spPr>
        <p:txBody>
          <a:bodyPr wrap="square" rtlCol="0">
            <a:spAutoFit/>
          </a:bodyPr>
          <a:lstStyle/>
          <a:p>
            <a:pPr defTabSz="539496">
              <a:lnSpc>
                <a:spcPct val="150000"/>
              </a:lnSpc>
              <a:spcAft>
                <a:spcPts val="600"/>
              </a:spcAft>
            </a:pPr>
            <a:r>
              <a:rPr lang="en-US" dirty="0">
                <a:latin typeface="Calibri" panose="020F0502020204030204" pitchFamily="34" charset="0"/>
                <a:ea typeface="Calibri" panose="020F0502020204030204" pitchFamily="34" charset="0"/>
                <a:cs typeface="Calibri" panose="020F0502020204030204" pitchFamily="34" charset="0"/>
              </a:rPr>
              <a:t>"Workflow" refers to the sequence of steps and processes through which a task or set of tasks is completed within an organization. It involves the flow of work from one stage to the next, including the tasks, dependencies, and timelines involved.</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9222" name="Picture 6" descr="Flow Chart Diagram Concept Abstract background image of a flowchart diagram on a white floor. Computing algorithm concept workflow stock pictures, royalty-free photos &amp; images">
            <a:extLst>
              <a:ext uri="{FF2B5EF4-FFF2-40B4-BE49-F238E27FC236}">
                <a16:creationId xmlns:a16="http://schemas.microsoft.com/office/drawing/2014/main" id="{16CCBCA0-BC04-B59B-FEE8-927CC58C0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539" y="1691413"/>
            <a:ext cx="4068761" cy="350195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729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E22359E4-350C-4B4C-903D-CD1B2BA3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8" name="Group 2067">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58" name="Rectangle 2057">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9" name="Rectangle 2068">
            <a:extLst>
              <a:ext uri="{FF2B5EF4-FFF2-40B4-BE49-F238E27FC236}">
                <a16:creationId xmlns:a16="http://schemas.microsoft.com/office/drawing/2014/main" id="{CB5FC5A2-E1DC-4DFE-9837-1EA5E869A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4" y="549275"/>
            <a:ext cx="11088686" cy="5757925"/>
          </a:xfrm>
          <a:prstGeom prst="rect">
            <a:avLst/>
          </a:prstGeom>
          <a:solidFill>
            <a:schemeClr val="bg1"/>
          </a:solidFill>
          <a:ln>
            <a:noFill/>
          </a:ln>
          <a:effectLst>
            <a:outerShdw blurRad="508000" dist="1016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3" name="Group 2062">
            <a:extLst>
              <a:ext uri="{FF2B5EF4-FFF2-40B4-BE49-F238E27FC236}">
                <a16:creationId xmlns:a16="http://schemas.microsoft.com/office/drawing/2014/main" id="{72024ACE-D556-4A21-9B17-7CA3E82DA4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19625" y="549273"/>
            <a:ext cx="7021250" cy="5757924"/>
            <a:chOff x="4656138" y="0"/>
            <a:chExt cx="6983409" cy="6308725"/>
          </a:xfrm>
        </p:grpSpPr>
        <p:sp>
          <p:nvSpPr>
            <p:cNvPr id="2064" name="Rectangle 2063">
              <a:extLst>
                <a:ext uri="{FF2B5EF4-FFF2-40B4-BE49-F238E27FC236}">
                  <a16:creationId xmlns:a16="http://schemas.microsoft.com/office/drawing/2014/main" id="{027A47B5-1D69-47DA-8BBA-FE75FCAA3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2794" cy="630872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5" name="Rectangle 2064">
              <a:extLst>
                <a:ext uri="{FF2B5EF4-FFF2-40B4-BE49-F238E27FC236}">
                  <a16:creationId xmlns:a16="http://schemas.microsoft.com/office/drawing/2014/main" id="{85068B72-E376-4FE8-9F05-44E757434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accent4">
                <a:lumMod val="75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6" name="Rectangle 2065">
              <a:extLst>
                <a:ext uri="{FF2B5EF4-FFF2-40B4-BE49-F238E27FC236}">
                  <a16:creationId xmlns:a16="http://schemas.microsoft.com/office/drawing/2014/main" id="{E7DC2B55-5BFC-4180-9FE3-261FEF00B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656138" y="0"/>
              <a:ext cx="6983409" cy="6308725"/>
            </a:xfrm>
            <a:prstGeom prst="rect">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Footer Placeholder 3">
            <a:extLst>
              <a:ext uri="{FF2B5EF4-FFF2-40B4-BE49-F238E27FC236}">
                <a16:creationId xmlns:a16="http://schemas.microsoft.com/office/drawing/2014/main" id="{32FB9E67-7FFE-BAEE-1C51-C512708DFD0B}"/>
              </a:ext>
            </a:extLst>
          </p:cNvPr>
          <p:cNvSpPr>
            <a:spLocks/>
          </p:cNvSpPr>
          <p:nvPr/>
        </p:nvSpPr>
        <p:spPr>
          <a:xfrm>
            <a:off x="4634555" y="5539901"/>
            <a:ext cx="6209221" cy="216162"/>
          </a:xfrm>
          <a:prstGeom prst="rect">
            <a:avLst/>
          </a:prstGeom>
          <a:solidFill>
            <a:srgbClr val="7FA80C"/>
          </a:solidFill>
        </p:spPr>
        <p:txBody>
          <a:bodyPr/>
          <a:lstStyle/>
          <a:p>
            <a:pPr defTabSz="539496">
              <a:spcAft>
                <a:spcPts val="600"/>
              </a:spcAft>
            </a:pPr>
            <a:r>
              <a:rPr lang="en-IN" sz="1062" kern="1200">
                <a:solidFill>
                  <a:schemeClr val="bg1"/>
                </a:solidFill>
                <a:latin typeface="+mn-lt"/>
                <a:ea typeface="+mn-ea"/>
                <a:cs typeface="+mn-cs"/>
              </a:rPr>
              <a:t>Aspire</a:t>
            </a:r>
            <a:endParaRPr lang="en-IN">
              <a:solidFill>
                <a:schemeClr val="bg1"/>
              </a:solidFill>
            </a:endParaRPr>
          </a:p>
        </p:txBody>
      </p:sp>
      <p:sp>
        <p:nvSpPr>
          <p:cNvPr id="5" name="Slide Number Placeholder 4">
            <a:extLst>
              <a:ext uri="{FF2B5EF4-FFF2-40B4-BE49-F238E27FC236}">
                <a16:creationId xmlns:a16="http://schemas.microsoft.com/office/drawing/2014/main" id="{6CA36C80-142C-775C-3D0A-F58FA90C8FD3}"/>
              </a:ext>
            </a:extLst>
          </p:cNvPr>
          <p:cNvSpPr>
            <a:spLocks/>
          </p:cNvSpPr>
          <p:nvPr/>
        </p:nvSpPr>
        <p:spPr>
          <a:xfrm>
            <a:off x="10843776" y="5539901"/>
            <a:ext cx="795776" cy="216162"/>
          </a:xfrm>
          <a:prstGeom prst="rect">
            <a:avLst/>
          </a:prstGeom>
          <a:solidFill>
            <a:srgbClr val="7FA80C"/>
          </a:solidFill>
        </p:spPr>
        <p:txBody>
          <a:bodyPr/>
          <a:lstStyle/>
          <a:p>
            <a:pPr defTabSz="539496">
              <a:spcAft>
                <a:spcPts val="600"/>
              </a:spcAft>
            </a:pPr>
            <a:fld id="{A4AD365F-26C1-4EBB-A038-562F62C5ACF3}" type="slidenum">
              <a:rPr lang="en-IN" sz="1062" kern="1200">
                <a:solidFill>
                  <a:schemeClr val="bg1"/>
                </a:solidFill>
                <a:latin typeface="+mn-lt"/>
                <a:ea typeface="+mn-ea"/>
                <a:cs typeface="+mn-cs"/>
              </a:rPr>
              <a:pPr defTabSz="539496">
                <a:spcAft>
                  <a:spcPts val="600"/>
                </a:spcAft>
              </a:pPr>
              <a:t>9</a:t>
            </a:fld>
            <a:endParaRPr lang="en-IN">
              <a:solidFill>
                <a:schemeClr val="bg1"/>
              </a:solidFill>
            </a:endParaRPr>
          </a:p>
        </p:txBody>
      </p:sp>
      <p:sp>
        <p:nvSpPr>
          <p:cNvPr id="8" name="TextBox 7">
            <a:extLst>
              <a:ext uri="{FF2B5EF4-FFF2-40B4-BE49-F238E27FC236}">
                <a16:creationId xmlns:a16="http://schemas.microsoft.com/office/drawing/2014/main" id="{70521EEB-A73C-3635-34AE-AB5C1FA01E08}"/>
              </a:ext>
            </a:extLst>
          </p:cNvPr>
          <p:cNvSpPr txBox="1"/>
          <p:nvPr/>
        </p:nvSpPr>
        <p:spPr>
          <a:xfrm>
            <a:off x="6763867" y="1591056"/>
            <a:ext cx="2767643" cy="58883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700" b="1" dirty="0">
                <a:solidFill>
                  <a:srgbClr val="003664"/>
                </a:solidFill>
                <a:latin typeface="+mj-lt"/>
                <a:ea typeface="+mj-ea"/>
                <a:cs typeface="+mj-cs"/>
              </a:rPr>
              <a:t>“Touch Base”</a:t>
            </a:r>
            <a:endParaRPr lang="en-US" sz="2700" b="1" kern="1200" dirty="0">
              <a:solidFill>
                <a:srgbClr val="003664"/>
              </a:solidFill>
              <a:latin typeface="+mj-lt"/>
              <a:ea typeface="+mj-ea"/>
              <a:cs typeface="+mj-cs"/>
            </a:endParaRPr>
          </a:p>
        </p:txBody>
      </p:sp>
      <p:sp>
        <p:nvSpPr>
          <p:cNvPr id="2" name="TextBox 1">
            <a:extLst>
              <a:ext uri="{FF2B5EF4-FFF2-40B4-BE49-F238E27FC236}">
                <a16:creationId xmlns:a16="http://schemas.microsoft.com/office/drawing/2014/main" id="{48B71EE7-5B94-B7E7-D0D8-C46B574C1C32}"/>
              </a:ext>
            </a:extLst>
          </p:cNvPr>
          <p:cNvSpPr txBox="1"/>
          <p:nvPr/>
        </p:nvSpPr>
        <p:spPr>
          <a:xfrm>
            <a:off x="5185419" y="2571045"/>
            <a:ext cx="5924541" cy="2129878"/>
          </a:xfrm>
          <a:prstGeom prst="rect">
            <a:avLst/>
          </a:prstGeom>
          <a:noFill/>
        </p:spPr>
        <p:txBody>
          <a:bodyPr wrap="square" rtlCol="0">
            <a:spAutoFit/>
          </a:bodyPr>
          <a:lstStyle/>
          <a:p>
            <a:pPr defTabSz="539496">
              <a:lnSpc>
                <a:spcPct val="150000"/>
              </a:lnSpc>
              <a:spcAft>
                <a:spcPts val="600"/>
              </a:spcAft>
            </a:pPr>
            <a:r>
              <a:rPr lang="en-US" dirty="0">
                <a:latin typeface="Calibri" panose="020F0502020204030204" pitchFamily="34" charset="0"/>
                <a:ea typeface="Calibri" panose="020F0502020204030204" pitchFamily="34" charset="0"/>
                <a:cs typeface="Calibri" panose="020F0502020204030204" pitchFamily="34" charset="0"/>
              </a:rPr>
              <a:t>To "touch base" means to make brief contact with someone to update them on the status of a project, discuss progress, or ensure alignment on ongoing activities. It often involves checking in to maintain communication and address any issues.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10242" name="Picture 2" descr="Touch Base Meeting">
            <a:extLst>
              <a:ext uri="{FF2B5EF4-FFF2-40B4-BE49-F238E27FC236}">
                <a16:creationId xmlns:a16="http://schemas.microsoft.com/office/drawing/2014/main" id="{33AC727E-BD80-124A-D3C0-217EC8F93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077" y="1663103"/>
            <a:ext cx="4058223" cy="353026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431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2732</TotalTime>
  <Words>932</Words>
  <Application>Microsoft Office PowerPoint</Application>
  <PresentationFormat>Widescreen</PresentationFormat>
  <Paragraphs>88</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Agency FB</vt:lpstr>
      <vt:lpstr>Algerian</vt: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JAIKANTH SIVAKUMAR</dc:creator>
  <cp:lastModifiedBy>JAIKANTH SIVAKUMAR</cp:lastModifiedBy>
  <cp:revision>19</cp:revision>
  <dcterms:created xsi:type="dcterms:W3CDTF">2024-05-10T06:50:38Z</dcterms:created>
  <dcterms:modified xsi:type="dcterms:W3CDTF">2024-06-05T09:41:50Z</dcterms:modified>
</cp:coreProperties>
</file>