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9bffcf19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9bffcf19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9bffcf19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9bffcf1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9bffcf19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9bffcf19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9bffcf19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9bffcf19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9bffcf19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9bffcf19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9bffcf19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9bffcf19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9bffcf19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9bffcf19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165650"/>
            <a:ext cx="8520600" cy="22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Evaluation of Gated Recurrent Neural Networks on Sequence Modeling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68275" y="4011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sz="8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rgbClr val="757575"/>
                </a:solidFill>
              </a:rPr>
              <a:t>                                                                          By:   Talha Altaf K67896</a:t>
            </a:r>
            <a:endParaRPr sz="6200">
              <a:solidFill>
                <a:srgbClr val="757575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00">
                <a:solidFill>
                  <a:srgbClr val="757575"/>
                </a:solidFill>
              </a:rPr>
              <a:t>                                                                         Jaiki K67913</a:t>
            </a:r>
            <a:endParaRPr sz="6200">
              <a:solidFill>
                <a:srgbClr val="757575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paper we compare different types of recurrent units in recurrent neural networks (RNNs).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</a:t>
            </a:r>
            <a:r>
              <a:rPr lang="en"/>
              <a:t>Long short-term memory (LSTM)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Gated recurrent unit (GRU)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are </a:t>
            </a:r>
            <a:r>
              <a:rPr lang="en"/>
              <a:t>using</a:t>
            </a:r>
            <a:r>
              <a:rPr lang="en"/>
              <a:t> three dataset of polyphonic music and speech signal.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Recurrent Neural Network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actually need RNN?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Units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Short Term Memory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Forget Gate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Input Gate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Output Gate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Gated Recurrent Unit (GRU)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Update Gate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Reset Gate</a:t>
            </a:r>
            <a:endParaRPr sz="14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175" y="950175"/>
            <a:ext cx="1843725" cy="14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600" y="2697200"/>
            <a:ext cx="1974675" cy="13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950" y="1642800"/>
            <a:ext cx="4489299" cy="199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Analysis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800" y="1504974"/>
            <a:ext cx="4670651" cy="25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Results and Analysis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 Signal Dataset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Polyphonic Music Dataset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50" y="3429825"/>
            <a:ext cx="3893581" cy="1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750" y="1574900"/>
            <a:ext cx="3559900" cy="15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and GRU is better than the normal tanh units.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cannot definitively say that LSTM is better than GRU, as their performance depends entirely on the dataset.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