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36" y="2161308"/>
            <a:ext cx="8645237" cy="1667020"/>
          </a:xfrm>
        </p:spPr>
        <p:txBody>
          <a:bodyPr>
            <a:noAutofit/>
          </a:bodyPr>
          <a:lstStyle/>
          <a:p>
            <a:r>
              <a:rPr sz="5400" dirty="0" smtClean="0"/>
              <a:t>a </a:t>
            </a:r>
            <a:r>
              <a:rPr sz="5400" dirty="0"/>
              <a:t>Tech Support </a:t>
            </a:r>
            <a:r>
              <a:rPr sz="5400" dirty="0" err="1"/>
              <a:t>Chatbot</a:t>
            </a:r>
            <a:endParaRPr sz="5400" dirty="0"/>
          </a:p>
        </p:txBody>
      </p:sp>
      <p:pic>
        <p:nvPicPr>
          <p:cNvPr id="2050" name="Picture 2" descr="Chatbot Logo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837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59528"/>
            <a:ext cx="7520940" cy="2920950"/>
          </a:xfrm>
        </p:spPr>
        <p:txBody>
          <a:bodyPr>
            <a:normAutofit/>
          </a:bodyPr>
          <a:lstStyle/>
          <a:p>
            <a:r>
              <a:rPr sz="2400" dirty="0"/>
              <a:t>Objective: Train a </a:t>
            </a:r>
            <a:r>
              <a:rPr sz="2400" dirty="0" err="1"/>
              <a:t>chatbot</a:t>
            </a:r>
            <a:r>
              <a:rPr sz="2400" dirty="0"/>
              <a:t> to provide tech support responses.</a:t>
            </a:r>
          </a:p>
          <a:p>
            <a:r>
              <a:rPr sz="2400" dirty="0" smtClean="0"/>
              <a:t>Model Used: </a:t>
            </a:r>
            <a:r>
              <a:rPr lang="en-US" sz="2400" dirty="0" smtClean="0"/>
              <a:t>'distilgpt2’</a:t>
            </a:r>
            <a:r>
              <a:rPr sz="2400" dirty="0" smtClean="0"/>
              <a:t> with </a:t>
            </a:r>
            <a:r>
              <a:rPr lang="en-US" sz="2400" dirty="0" smtClean="0"/>
              <a:t>Supervised Tuning</a:t>
            </a:r>
            <a:r>
              <a:rPr sz="2400" dirty="0" smtClean="0"/>
              <a:t>.</a:t>
            </a:r>
          </a:p>
          <a:p>
            <a:r>
              <a:rPr sz="2400" dirty="0" smtClean="0"/>
              <a:t>Dataset</a:t>
            </a:r>
            <a:r>
              <a:rPr sz="2400" dirty="0"/>
              <a:t>: Tech support questions and answers</a:t>
            </a:r>
            <a:r>
              <a:rPr sz="2400" dirty="0" smtClean="0"/>
              <a:t>.</a:t>
            </a:r>
            <a:endParaRPr lang="en-US" sz="2400" dirty="0" smtClean="0"/>
          </a:p>
          <a:p>
            <a:r>
              <a:rPr lang="en-US" sz="2400" dirty="0"/>
              <a:t>Training Framework: Hugging Face </a:t>
            </a:r>
            <a:r>
              <a:rPr lang="en-US" sz="2400" dirty="0" smtClean="0"/>
              <a:t>Transformer Models</a:t>
            </a:r>
            <a:endParaRPr lang="en-US" sz="2400" dirty="0"/>
          </a:p>
        </p:txBody>
      </p:sp>
      <p:pic>
        <p:nvPicPr>
          <p:cNvPr id="1026" name="Picture 2" descr="Chatbot Logo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87236"/>
            <a:ext cx="7520940" cy="2893241"/>
          </a:xfrm>
        </p:spPr>
        <p:txBody>
          <a:bodyPr>
            <a:normAutofit/>
          </a:bodyPr>
          <a:lstStyle/>
          <a:p>
            <a:r>
              <a:rPr sz="2400" dirty="0"/>
              <a:t>Contains real-world tech support queries.</a:t>
            </a:r>
          </a:p>
          <a:p>
            <a:r>
              <a:rPr sz="2400" dirty="0"/>
              <a:t>Preprocessed into (question, answer) format.</a:t>
            </a:r>
          </a:p>
          <a:p>
            <a:r>
              <a:rPr lang="en-US" sz="2400" dirty="0" smtClean="0"/>
              <a:t>Created tokens </a:t>
            </a:r>
            <a:r>
              <a:rPr sz="2400" dirty="0" smtClean="0"/>
              <a:t>using </a:t>
            </a:r>
            <a:r>
              <a:rPr sz="2400" dirty="0"/>
              <a:t>a </a:t>
            </a:r>
            <a:r>
              <a:rPr lang="en-US" sz="2400" dirty="0" smtClean="0"/>
              <a:t>'distilgpt2’ </a:t>
            </a:r>
            <a:r>
              <a:rPr lang="en-US" sz="2400" dirty="0" err="1"/>
              <a:t>T</a:t>
            </a:r>
            <a:r>
              <a:rPr sz="2400" dirty="0" err="1" smtClean="0"/>
              <a:t>okenizer</a:t>
            </a:r>
            <a:r>
              <a:rPr sz="2400" dirty="0"/>
              <a:t>.</a:t>
            </a:r>
          </a:p>
          <a:p>
            <a:r>
              <a:rPr sz="2400" dirty="0"/>
              <a:t>Split into training and validation sets.</a:t>
            </a:r>
          </a:p>
        </p:txBody>
      </p:sp>
      <p:pic>
        <p:nvPicPr>
          <p:cNvPr id="3074" name="Picture 2" descr="Chatbot Logo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Fine-Tuning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400" dirty="0"/>
              <a:t>Used supervised fine-tuning with teacher </a:t>
            </a:r>
            <a:r>
              <a:rPr sz="2400" dirty="0" smtClean="0"/>
              <a:t>forcing</a:t>
            </a:r>
            <a:r>
              <a:rPr lang="en-US" sz="2400" dirty="0" smtClean="0"/>
              <a:t>  by training it on our chosen dataset</a:t>
            </a:r>
            <a:r>
              <a:rPr sz="2400" dirty="0" smtClean="0"/>
              <a:t>.</a:t>
            </a:r>
            <a:endParaRPr lang="en-US" sz="2400" dirty="0" smtClean="0"/>
          </a:p>
          <a:p>
            <a:endParaRPr sz="2400" dirty="0"/>
          </a:p>
          <a:p>
            <a:pPr algn="just"/>
            <a:r>
              <a:rPr sz="2400" dirty="0" smtClean="0"/>
              <a:t>Labels </a:t>
            </a:r>
            <a:r>
              <a:rPr lang="en-US" sz="2400" dirty="0" smtClean="0"/>
              <a:t>from the dataset are set </a:t>
            </a:r>
            <a:r>
              <a:rPr sz="2400" dirty="0" smtClean="0"/>
              <a:t>to predict next tokens</a:t>
            </a:r>
            <a:r>
              <a:rPr lang="en-US" sz="2400" dirty="0" smtClean="0"/>
              <a:t> and the </a:t>
            </a:r>
            <a:r>
              <a:rPr sz="2400" dirty="0" smtClean="0"/>
              <a:t>Cross-entropy loss</a:t>
            </a:r>
            <a:r>
              <a:rPr lang="en-US" sz="2400" dirty="0" smtClean="0"/>
              <a:t> function is used to evaluate the predictions</a:t>
            </a:r>
            <a:r>
              <a:rPr sz="2400" dirty="0" smtClean="0"/>
              <a:t>.</a:t>
            </a:r>
            <a:endParaRPr sz="2400" dirty="0"/>
          </a:p>
        </p:txBody>
      </p:sp>
      <p:pic>
        <p:nvPicPr>
          <p:cNvPr id="4098" name="Picture 2" descr="Chatbot Logo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241963"/>
            <a:ext cx="1905000" cy="176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errors we faced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04109"/>
            <a:ext cx="7520940" cy="2976368"/>
          </a:xfrm>
        </p:spPr>
        <p:txBody>
          <a:bodyPr>
            <a:normAutofit/>
          </a:bodyPr>
          <a:lstStyle/>
          <a:p>
            <a:r>
              <a:rPr sz="2400" dirty="0"/>
              <a:t>GPU Memory Issues: CUDA out of memory errors.</a:t>
            </a:r>
          </a:p>
          <a:p>
            <a:r>
              <a:rPr sz="2400" dirty="0"/>
              <a:t>Data Formatting Errors: Attribute errors in dataset handling.</a:t>
            </a:r>
          </a:p>
          <a:p>
            <a:r>
              <a:rPr sz="2400" dirty="0"/>
              <a:t>Performance Issues: Initial outputs were generic and inaccurate.</a:t>
            </a:r>
          </a:p>
        </p:txBody>
      </p:sp>
      <p:pic>
        <p:nvPicPr>
          <p:cNvPr id="5122" name="Picture 2" descr="Chatbot Logo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92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Used gradient accumulation to reduce memory load.</a:t>
            </a:r>
          </a:p>
          <a:p>
            <a:r>
              <a:rPr sz="2400" dirty="0"/>
              <a:t>Adjusted tokenization to ensure proper input formatting.</a:t>
            </a:r>
          </a:p>
          <a:p>
            <a:r>
              <a:rPr sz="2400" dirty="0"/>
              <a:t>Experimented with batch sizes and learning rate for stability.</a:t>
            </a:r>
          </a:p>
        </p:txBody>
      </p:sp>
      <p:pic>
        <p:nvPicPr>
          <p:cNvPr id="6146" name="Picture 2" descr="Chatbot Logo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727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400" dirty="0"/>
              <a:t>Example Outputs:</a:t>
            </a:r>
          </a:p>
          <a:p>
            <a:pPr algn="just"/>
            <a:r>
              <a:rPr sz="2400" dirty="0"/>
              <a:t>Question: </a:t>
            </a:r>
            <a:r>
              <a:rPr lang="en-US" sz="2400" dirty="0" smtClean="0"/>
              <a:t>"</a:t>
            </a:r>
            <a:r>
              <a:rPr sz="2400" dirty="0" smtClean="0"/>
              <a:t>Cannot </a:t>
            </a:r>
            <a:r>
              <a:rPr sz="2400" dirty="0"/>
              <a:t>connect to </a:t>
            </a:r>
            <a:r>
              <a:rPr sz="2400" dirty="0" err="1" smtClean="0"/>
              <a:t>WiFi</a:t>
            </a:r>
            <a:r>
              <a:rPr lang="en-US" sz="2400" dirty="0" smtClean="0"/>
              <a:t>"</a:t>
            </a:r>
            <a:endParaRPr sz="2400" dirty="0"/>
          </a:p>
          <a:p>
            <a:pPr algn="just"/>
            <a:r>
              <a:rPr sz="2400" dirty="0"/>
              <a:t>Expected Answer: </a:t>
            </a:r>
            <a:r>
              <a:rPr lang="en-US" sz="2400" dirty="0" smtClean="0"/>
              <a:t>"</a:t>
            </a:r>
            <a:r>
              <a:rPr sz="2400" dirty="0" smtClean="0"/>
              <a:t>Check router settings</a:t>
            </a:r>
            <a:r>
              <a:rPr lang="en-US" sz="2400" dirty="0"/>
              <a:t>"</a:t>
            </a:r>
            <a:endParaRPr sz="2400" dirty="0"/>
          </a:p>
          <a:p>
            <a:pPr algn="just"/>
            <a:r>
              <a:rPr sz="2400" dirty="0" smtClean="0"/>
              <a:t>Model </a:t>
            </a:r>
            <a:r>
              <a:rPr sz="2400" dirty="0"/>
              <a:t>Output: </a:t>
            </a:r>
            <a:r>
              <a:rPr lang="en-US" sz="2400" dirty="0" smtClean="0"/>
              <a:t>"</a:t>
            </a:r>
            <a:r>
              <a:rPr sz="2400" dirty="0" smtClean="0"/>
              <a:t>Reset </a:t>
            </a:r>
            <a:r>
              <a:rPr sz="2400" dirty="0"/>
              <a:t>your </a:t>
            </a:r>
            <a:r>
              <a:rPr sz="2400" dirty="0" smtClean="0"/>
              <a:t>password</a:t>
            </a:r>
            <a:r>
              <a:rPr lang="en-US" sz="2400" dirty="0" smtClean="0"/>
              <a:t>"</a:t>
            </a:r>
            <a:endParaRPr sz="2400" dirty="0"/>
          </a:p>
          <a:p>
            <a:pPr algn="just"/>
            <a:endParaRPr lang="en-US" sz="2400" dirty="0" smtClean="0"/>
          </a:p>
          <a:p>
            <a:pPr algn="just"/>
            <a:r>
              <a:rPr sz="2400" dirty="0" smtClean="0"/>
              <a:t>Some </a:t>
            </a:r>
            <a:r>
              <a:rPr sz="2400" dirty="0"/>
              <a:t>responses were incorrect, requiring further fine-tuning.</a:t>
            </a:r>
          </a:p>
        </p:txBody>
      </p:sp>
      <p:pic>
        <p:nvPicPr>
          <p:cNvPr id="7170" name="Picture 2" descr="Chatbot Logo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Fine-tune with more domain-specific data.</a:t>
            </a:r>
          </a:p>
          <a:p>
            <a:r>
              <a:rPr sz="2400" dirty="0" smtClean="0"/>
              <a:t>Us</a:t>
            </a:r>
            <a:r>
              <a:rPr lang="en-US" sz="2400" dirty="0" smtClean="0"/>
              <a:t>ing</a:t>
            </a:r>
            <a:r>
              <a:rPr sz="2400" dirty="0" smtClean="0"/>
              <a:t> </a:t>
            </a:r>
            <a:r>
              <a:rPr sz="2400" dirty="0" err="1"/>
              <a:t>LoRA</a:t>
            </a:r>
            <a:r>
              <a:rPr sz="2400" dirty="0"/>
              <a:t> or </a:t>
            </a:r>
            <a:r>
              <a:rPr sz="2400" dirty="0" err="1"/>
              <a:t>QLoRA</a:t>
            </a:r>
            <a:r>
              <a:rPr sz="2400" dirty="0"/>
              <a:t> for memory-efficient training.</a:t>
            </a:r>
          </a:p>
          <a:p>
            <a:r>
              <a:rPr sz="2400" dirty="0"/>
              <a:t>Implement retrieval-augmented generation (RAG) to improve factual accuracy.</a:t>
            </a:r>
          </a:p>
          <a:p>
            <a:r>
              <a:rPr sz="2400" dirty="0"/>
              <a:t>Deploy as an API for real-time assistance</a:t>
            </a:r>
            <a:r>
              <a:rPr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Creating a Frontend Responsive Application.</a:t>
            </a:r>
            <a:endParaRPr sz="2400" dirty="0"/>
          </a:p>
        </p:txBody>
      </p:sp>
      <p:pic>
        <p:nvPicPr>
          <p:cNvPr id="8194" name="Picture 2" descr="Chatbot Logo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164" y="-6927"/>
            <a:ext cx="1634836" cy="16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Successfully fine-tuned a </a:t>
            </a:r>
            <a:r>
              <a:rPr sz="2400" dirty="0" err="1"/>
              <a:t>chatbot</a:t>
            </a:r>
            <a:r>
              <a:rPr sz="2400" dirty="0"/>
              <a:t> for tech support.</a:t>
            </a:r>
          </a:p>
          <a:p>
            <a:r>
              <a:rPr sz="2400" dirty="0"/>
              <a:t>Encountered challenges but mitigated them with adjustments.</a:t>
            </a:r>
          </a:p>
          <a:p>
            <a:r>
              <a:rPr sz="2400" dirty="0"/>
              <a:t>Further tuning needed to enhance accuracy and relevance.</a:t>
            </a:r>
          </a:p>
          <a:p>
            <a:r>
              <a:rPr sz="2400" dirty="0"/>
              <a:t>Future work includes optimizing memory usage and response quality.</a:t>
            </a:r>
          </a:p>
        </p:txBody>
      </p:sp>
      <p:pic>
        <p:nvPicPr>
          <p:cNvPr id="9218" name="Picture 2" descr="Chatbot Logo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745" y="-1"/>
            <a:ext cx="1690255" cy="16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45</TotalTime>
  <Words>289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a Tech Support Chatbot</vt:lpstr>
      <vt:lpstr>Introduction</vt:lpstr>
      <vt:lpstr>Dataset Overview</vt:lpstr>
      <vt:lpstr>Fine-Tuning Approach</vt:lpstr>
      <vt:lpstr>Some errors we faced</vt:lpstr>
      <vt:lpstr>Solutions Implemented</vt:lpstr>
      <vt:lpstr>Sample Outputs</vt:lpstr>
      <vt:lpstr>Future Improvements</vt:lpstr>
      <vt:lpstr>Conclusion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Fine-Tuning a Tech Support Chatbot</dc:title>
  <dc:creator>Khan</dc:creator>
  <dc:description>generated using python-pptx</dc:description>
  <cp:lastModifiedBy>Khan</cp:lastModifiedBy>
  <cp:revision>12</cp:revision>
  <dcterms:created xsi:type="dcterms:W3CDTF">2013-01-27T09:14:16Z</dcterms:created>
  <dcterms:modified xsi:type="dcterms:W3CDTF">2025-02-15T11:34:39Z</dcterms:modified>
</cp:coreProperties>
</file>