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7" d="100"/>
          <a:sy n="77" d="100"/>
        </p:scale>
        <p:origin x="1186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1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9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22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091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06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5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1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3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1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63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5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3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6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6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57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PROGRESS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229200"/>
            <a:ext cx="6400800" cy="1752600"/>
          </a:xfrm>
        </p:spPr>
        <p:txBody>
          <a:bodyPr/>
          <a:lstStyle/>
          <a:p>
            <a:pPr algn="ctr"/>
            <a:r>
              <a:rPr lang="en-US" dirty="0"/>
              <a:t>A.B JAI KOUSHIK REDDY</a:t>
            </a:r>
          </a:p>
          <a:p>
            <a:pPr algn="ctr"/>
            <a:r>
              <a:rPr lang="en-US" dirty="0"/>
              <a:t>(217Z1A6703)</a:t>
            </a:r>
          </a:p>
          <a:p>
            <a:pPr algn="ctr"/>
            <a:r>
              <a:rPr lang="en-US" altLang="en-IN" dirty="0"/>
              <a:t>CSE-DS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PROGRESS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581743"/>
              </p:ext>
            </p:extLst>
          </p:nvPr>
        </p:nvGraphicFramePr>
        <p:xfrm>
          <a:off x="466725" y="2206625"/>
          <a:ext cx="8229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Data structures</a:t>
                      </a:r>
                      <a:endParaRPr lang="en-IN" sz="14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Xml,Json,Html </a:t>
                      </a:r>
                      <a:endParaRPr lang="en-IN" sz="14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Mysql,Dbms,MongoDB</a:t>
                      </a:r>
                      <a:endParaRPr lang="en-IN" sz="14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Joins,Xml</a:t>
                      </a:r>
                      <a:r>
                        <a:rPr lang="en-US" altLang="en-IN" sz="14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to </a:t>
                      </a:r>
                      <a:r>
                        <a:rPr lang="en-US" altLang="en-IN" sz="1400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json,DBMS</a:t>
                      </a:r>
                      <a:r>
                        <a:rPr lang="en-US" altLang="en-IN" sz="14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queries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Workato</a:t>
                      </a:r>
                      <a:r>
                        <a:rPr lang="en-US" altLang="en-IN" sz="14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Registration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317115" y="1702435"/>
            <a:ext cx="304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Before The Program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403850" y="1702435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The Program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11052720" y="2132856"/>
            <a:ext cx="2221904" cy="1584176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76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WEEKLY PROGRESS REPORT</vt:lpstr>
      <vt:lpstr>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PROGRESSREPORT</dc:title>
  <dc:creator>HP</dc:creator>
  <cp:lastModifiedBy>KOUSHIK REDDY</cp:lastModifiedBy>
  <cp:revision>8</cp:revision>
  <dcterms:created xsi:type="dcterms:W3CDTF">2024-05-26T10:05:00Z</dcterms:created>
  <dcterms:modified xsi:type="dcterms:W3CDTF">2024-05-27T04:09:33Z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11A73A3D7EE64DBCAF73B4C12598A39C_12</vt:lpwstr>
  </property>
  <property fmtid="{D5CDD505-2E9C-101B-9397-08002B2CF9AE}" pid="3" name="KSOProductBuildVer">
    <vt:lpwstr>1033-12.2.0.16909</vt:lpwstr>
  </property>
</Properties>
</file>