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34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664C8C0C-20CE-4C42-82B7-FCB1A3B484AE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48F025E-FBEC-482F-AB45-6EBC9040CA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213A336-681E-447A-AD0C-1F2422B8FD7B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7878765-3236-4EE5-9E5A-BB6621D5833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E1E20AF-00E9-45E9-BFD7-33053FDB42D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A5A2500-89C2-436F-9BB4-A2EAED60EE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959FF5E-71E1-4FE2-8A43-328D6AB873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F8B37-690C-44CC-BB8C-C742A22901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E3ED9E-B167-4310-A470-070D0E30724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538B60F5-1668-42AC-B209-711381E9F72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35F78B0-2225-43D0-9366-E6D3FB0A08A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6E5FEC-2E25-45FA-8494-571B16873E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3B6DC7-4785-43E0-A151-E2C60FD385D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19B4BEF8-1050-4C29-BD19-E4D0CF4A41A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890A459-0F1A-41AF-8479-C95D799CBC0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FB9D27-1E33-452C-9D1E-80F677A7E8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385EB5-C585-450A-8545-79F8215071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CE6D3B98-7FA6-4697-B091-190F21098AE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913A75D-669B-4F8C-B56E-0A4CD2B4363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31B90D-94C6-41B3-A630-9D13A301A4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092B25-C2CF-4487-A5A4-71ADEDDFD1E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54206C9C-97C9-4692-B95E-549D8815A14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84109C1-DA3E-4BF7-B8AB-7D48B3BED5F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50CCF-4470-4223-B646-9F6DFAFF81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DE4539-1ED4-4855-A8F0-0DF40386AEF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29052E7-8FDE-46C7-BB3D-04DDF7E109A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F415D0B-2037-46F9-982F-15151FAABF6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7AE6A5-1CE1-4B20-A9A4-9E94CF00FE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7B5CEF-8612-44A1-9914-9CA0954B4AF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2D8E7ABA-5FF6-474A-8248-639DC47E3DB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17CA102-7527-4FC2-8E51-3EDD7AF5163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932546-9F3D-4B81-9256-602275433F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EF16EB-13E2-4BC2-ACC3-1BA0CC98859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F08EFD4E-EA36-45DA-8DD0-C8E773EA874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7390A2C-6CD9-4D9F-A617-769E21F74F4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D1EC0F-03A7-4417-8256-4BA38163F7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7E88EB-73C9-44AC-8CA8-20ADE0B6663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F877E10E-C2FD-4682-9ACD-9475B84EEFC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53FA45C-F4DB-4660-A6C9-10D7B6FF28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2B0CB7-0A60-4F83-98D8-A82B8D7FDE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38635D-C121-463B-9D72-7F987C7330D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3F997590-4479-4776-A448-54B5904A873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0523B99-C6F8-4945-89EB-14A12BA5436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E45B65-0796-4288-A9BC-A1CABA07CE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E4FAB0-9735-41CF-8745-370F034E89A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A462DCD8-89C4-483F-955A-8351FC91333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47C13E1-DDCC-45F5-9D06-074A4F9C380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C496-FEA7-47EF-98FB-571E98640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C15F-8BB2-424D-8351-3FF4062B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8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1202-C754-4158-AE26-D95067FD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F24F8-DF3D-40FE-9A23-B389B110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402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E4613-D9BA-42CF-B139-3256331B9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32884-F59A-47F4-BC3C-7697AAA8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66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D1A3-C7A2-4580-A3B7-AC9297DA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164A-4280-4F51-A496-98A1A139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4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6F22-1DAB-45DF-BAC4-07D6DBD6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AC377-64E4-445E-981F-D12DEAEC6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92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3880-7CF0-45B3-B0CE-0F745897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59E4-22C1-41D1-84B8-1ED003B1B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55BF-B3FC-40D9-AA36-5AC49E5F9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4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2E77-6CE0-49F5-9AF0-59460758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F1792-251A-4BFE-9BBF-5291A672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23A2-154E-48AA-9222-FB2221261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8C15F-A6C2-4B50-9368-F2F2517FC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61809-1001-47D0-BB04-07605562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8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E67D-07D9-48EC-8581-89168CD1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553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26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CB13-DD30-4B46-BAF7-C302E0FC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2348-79EA-40E7-B078-10181E1E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E98F7-D8F0-4E83-B93A-D45BF551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FFB4-8448-42B7-A471-B42CC3FB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566C9-3C62-4D24-8C65-488120401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A5E1B-E034-43E2-BB15-B9711043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71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2BC91C3-D150-418C-9E11-6AEDC244C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CEAE-3147-4E65-B36E-ADD6E7A8C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E25481FC-8DD5-442A-A841-3731E68D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EC8F2781-E794-4353-BD32-F6F36E98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727D578C-26EA-4472-B3F8-5548FAF0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0C318057-0803-4994-BF7B-2A3C31A6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F72B3313-00F1-43D2-8B10-CC65710F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61E69FA2-9C80-41DE-A3EF-18D693A5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6691DBEF-0D9F-4CEC-BBEA-E71A0ACC8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267963AC-14B7-477E-80CE-DEC36DCB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29D81FCC-972F-4102-839B-764B67FFB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2FCFCA96-BB62-4EF1-895C-605063CE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Calibri</vt:lpstr>
      <vt:lpstr>Source Han Sans CN</vt:lpstr>
      <vt:lpstr>Arial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app</cp:lastModifiedBy>
  <cp:revision>1</cp:revision>
  <dcterms:modified xsi:type="dcterms:W3CDTF">2024-05-26T17:19:37Z</dcterms:modified>
</cp:coreProperties>
</file>