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77393-8614-4C7B-82B7-D9ABEDFDAE51}" v="17" dt="2024-06-03T07:17:59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howGuides="1">
      <p:cViewPr>
        <p:scale>
          <a:sx n="77" d="100"/>
          <a:sy n="77" d="100"/>
        </p:scale>
        <p:origin x="1618" y="206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5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15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3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7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8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9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1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6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17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7"/>
            <a:ext cx="7526338" cy="2267886"/>
          </a:xfrm>
        </p:spPr>
        <p:txBody>
          <a:bodyPr/>
          <a:lstStyle/>
          <a:p>
            <a:r>
              <a:rPr lang="en-US" dirty="0"/>
              <a:t>WEEK - 3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157058"/>
            <a:ext cx="4528592" cy="1752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A.B JAI KOUSHIK REDDY</a:t>
            </a:r>
          </a:p>
          <a:p>
            <a:r>
              <a:rPr lang="en-US" dirty="0">
                <a:solidFill>
                  <a:srgbClr val="FFC000"/>
                </a:solidFill>
              </a:rPr>
              <a:t>(217Z1A6703)</a:t>
            </a:r>
          </a:p>
          <a:p>
            <a:r>
              <a:rPr lang="en-US" altLang="en-IN" dirty="0">
                <a:solidFill>
                  <a:srgbClr val="FFC000"/>
                </a:solidFill>
              </a:rPr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PROGRESS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842631"/>
              </p:ext>
            </p:extLst>
          </p:nvPr>
        </p:nvGraphicFramePr>
        <p:xfrm>
          <a:off x="514034" y="1798184"/>
          <a:ext cx="8229600" cy="42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68364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Motor </a:t>
                      </a:r>
                      <a:r>
                        <a:rPr lang="en-US" altLang="en-IN" sz="14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client,Await</a:t>
                      </a: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concept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Neo4j, </a:t>
                      </a:r>
                      <a:r>
                        <a:rPr lang="en-US" altLang="en-IN" sz="14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creaation</a:t>
                      </a: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graphs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Innovative Shapes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Yes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Login to </a:t>
                      </a:r>
                      <a:r>
                        <a:rPr lang="en-US" altLang="en-IN" sz="14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chatgpt</a:t>
                      </a: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and unlocking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180309" y="144952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351985" y="1466721"/>
            <a:ext cx="338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7A6-1FB1-B59B-AD5F-089B0D2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2852936"/>
            <a:ext cx="7055380" cy="140053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631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WEEK - 3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KOUSHIK REDDY</cp:lastModifiedBy>
  <cp:revision>12</cp:revision>
  <dcterms:created xsi:type="dcterms:W3CDTF">2024-05-26T10:05:00Z</dcterms:created>
  <dcterms:modified xsi:type="dcterms:W3CDTF">2024-06-24T06:13:41Z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