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7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7/27/2023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27,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2D4DCF-C3BA-FF9B-5A00-4DAF756C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140996-1E49-7B39-6EE9-FDE9D9E9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After evaluating various algorithms, we have found that K-Nearest Neighbors (KNN) achieves the highest accuracy among them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Therefore, we will utilize the KNN algorithm to predict the presence of Heart Disease in our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82FEE5-65DF-45AC-547A-622BE055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6" y="2057399"/>
            <a:ext cx="10661848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Student Name : Jaikumar Buddi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 : 21B91A0551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9381466583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21b91a0551@srkrec.ac.in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9C0D97-E82D-1F7D-B2F4-2228B9CF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148257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B2A04-F5D5-322A-780F-5039CD57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tx1"/>
                </a:solidFill>
                <a:effectLst/>
                <a:latin typeface="Söhne"/>
              </a:rPr>
              <a:t>The</a:t>
            </a:r>
            <a:r>
              <a:rPr lang="en-US" sz="2800" i="0" dirty="0">
                <a:solidFill>
                  <a:srgbClr val="374151"/>
                </a:solidFill>
                <a:effectLst/>
                <a:latin typeface="Söhne"/>
              </a:rPr>
              <a:t> objective of this project is to build a predictive model that can effectively identify the presence of heart disease in individuals based on a set of medical attributes.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374151"/>
                </a:solidFill>
                <a:effectLst/>
                <a:latin typeface="Söhne"/>
              </a:rPr>
              <a:t>The model should take into account various factors such as age category, sex, BMI, Smoking, Alcoholic, Stroke, and other relevant features available in the dataset.</a:t>
            </a:r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In this project, we aim to develop a machine learning model that can predict the presence of heart disease based on various clinical and diagnostic features.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12D4F3-8D34-B5F6-5941-BA57CFD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Mining-01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1BF3-80E6-D871-173D-56BCFEF8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Firstly the data set contains Different data types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Float(64) Data Type - 4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Object Data Type – 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 shape of the Data Set is 319795, 18 (Rows , Columns)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There are ----- Duplicate values in the dataset we need to delete those duplicate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After deleting the duplicate values reset the row index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 Ratio proportion of the dataset is balanced with 10.07:1 , hence there is no need to over sampling and under sampling techniques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D4AC1B-6EBA-47CF-803D-8380F162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Mining- 02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8AAD7-2091-974F-B258-907CE0F3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By using Label Encoding method converting the object data type into int datatype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In the "</a:t>
            </a:r>
            <a:r>
              <a:rPr lang="en-US" sz="2800" dirty="0" err="1">
                <a:latin typeface="Söhne"/>
              </a:rPr>
              <a:t>AgeCategory</a:t>
            </a:r>
            <a:r>
              <a:rPr lang="en-US" sz="2800" dirty="0">
                <a:latin typeface="Söhne"/>
              </a:rPr>
              <a:t>" column, which represents age ranges, we will perform a transformation by replacing each range with the corresponding mean age value.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 dataset doesn’t have any null values Hence we can proceed for the next step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There is no need to delete any variable in the dataset because all are influencing target variable(</a:t>
            </a:r>
            <a:r>
              <a:rPr lang="en-US" sz="2800" dirty="0" err="1">
                <a:latin typeface="Söhne"/>
              </a:rPr>
              <a:t>HeartDisease</a:t>
            </a:r>
            <a:r>
              <a:rPr lang="en-US" sz="2800" dirty="0">
                <a:latin typeface="Söhne"/>
              </a:rPr>
              <a:t>)</a:t>
            </a:r>
            <a:endParaRPr lang="en-IN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18F26B-73EE-0AA7-4D76-92AD6F81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9B1C-0D72-111A-37DF-E3C154AC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In the dataset the target variable is “</a:t>
            </a:r>
            <a:r>
              <a:rPr lang="en-US" sz="2800" dirty="0" err="1">
                <a:latin typeface="Söhne"/>
              </a:rPr>
              <a:t>HeartDisease</a:t>
            </a:r>
            <a:r>
              <a:rPr lang="en-US" sz="2800" dirty="0">
                <a:latin typeface="Söhne"/>
              </a:rPr>
              <a:t>” because our machine learning model is to predict the person who have heart disease or not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And all other are independent variables because all are influencing the target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öhne"/>
              </a:rPr>
              <a:t>After identifying the target variable we can split the data set into train and test data by using </a:t>
            </a:r>
            <a:r>
              <a:rPr lang="en-US" sz="2800" dirty="0" err="1">
                <a:latin typeface="Söhne"/>
              </a:rPr>
              <a:t>sklearn</a:t>
            </a:r>
            <a:r>
              <a:rPr lang="en-US" sz="2800" dirty="0">
                <a:latin typeface="Söhne"/>
              </a:rPr>
              <a:t> </a:t>
            </a:r>
            <a:r>
              <a:rPr lang="en-IN" sz="2800" dirty="0" err="1">
                <a:solidFill>
                  <a:schemeClr val="tx1"/>
                </a:solidFill>
                <a:effectLst/>
                <a:latin typeface="Söhne"/>
              </a:rPr>
              <a:t>train_test_split</a:t>
            </a:r>
            <a:r>
              <a:rPr lang="en-IN" sz="2800" dirty="0">
                <a:solidFill>
                  <a:schemeClr val="tx1"/>
                </a:solidFill>
                <a:effectLst/>
                <a:latin typeface="Söhne"/>
              </a:rPr>
              <a:t>() </a:t>
            </a:r>
            <a:r>
              <a:rPr lang="en-US" sz="2800" dirty="0">
                <a:latin typeface="Söhne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Söhne"/>
              </a:rPr>
              <a:t>After dividing the dataset into train and test, train data is used to train the model algorithms and test data is used to test the accuracy of the model algorithms</a:t>
            </a:r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D9CAD1-3A36-D0AF-6795-4811DD75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38A32F-94B2-74DA-DEB9-4054BD1D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4496" y="1348581"/>
            <a:ext cx="5256584" cy="31412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3FABB-1570-737D-AB6C-45EDD9D9D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917" y="1154715"/>
            <a:ext cx="3071846" cy="3191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92CA4-E4E9-A4E1-ECD2-AF09DC102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06" y="4467885"/>
            <a:ext cx="6378777" cy="3091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A454B2-F24C-530B-2980-7C305FD2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9321" y="4467885"/>
            <a:ext cx="5354551" cy="30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168696-DF94-2B3B-AABE-4DFC460E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7B2F0-997C-E024-D134-9673C7F2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Our problem is classification problem.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There are total seven algorithms in classification problems</a:t>
            </a:r>
            <a:endParaRPr lang="en-IN" dirty="0"/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Decision Tree Classification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Extra Trees Classification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KNN Algorithm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SVM Algorithm</a:t>
            </a: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/>
              <a:t>Naïve Bayes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Among 7 algorithms, in KNN algorithm there is a need to find the highest accuracy k value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And also there are 4 types of models are there in SVM Algorithm</a:t>
            </a:r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E6E5B9-FBD3-D819-C828-BB200EB7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07A72-EA47-9C64-D2C0-02DEC5BD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From KNN Algorithm k=20 gives the best accuracy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From SVM Algorithms SVM – Linear gives the best accuracy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Hence KNN at k=20 and SVM – Linear selects and comparing with other algorithms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17687</TotalTime>
  <Words>588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Söhne</vt:lpstr>
      <vt:lpstr>Wingdings</vt:lpstr>
      <vt:lpstr>dxc_powerpoint_16x9_template</vt:lpstr>
      <vt:lpstr>PowerPoint Presentation</vt:lpstr>
      <vt:lpstr>PowerPoint Presentation</vt:lpstr>
      <vt:lpstr>Problem Statement</vt:lpstr>
      <vt:lpstr>Data Mining-01</vt:lpstr>
      <vt:lpstr>Data Mining- 02</vt:lpstr>
      <vt:lpstr>Exploratory Data Analysis (EDA)</vt:lpstr>
      <vt:lpstr>Data Visualization</vt:lpstr>
      <vt:lpstr>Algorithms Used</vt:lpstr>
      <vt:lpstr>Analysis of Results</vt:lpstr>
      <vt:lpstr>Conclusion and Future Work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Jaikumar Buddi</cp:lastModifiedBy>
  <cp:revision>1124</cp:revision>
  <dcterms:created xsi:type="dcterms:W3CDTF">2018-11-22T06:53:55Z</dcterms:created>
  <dcterms:modified xsi:type="dcterms:W3CDTF">2023-07-27T16:23:46Z</dcterms:modified>
</cp:coreProperties>
</file>