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7D0-4A48-9381-0BD3CB0435D2}"/>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7D0-4A48-9381-0BD3CB0435D2}"/>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E7D0-4A48-9381-0BD3CB0435D2}"/>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E7D0-4A48-9381-0BD3CB0435D2}"/>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13"/>
          <p:cNvSpPr txBox="1"/>
          <p:nvPr/>
        </p:nvSpPr>
        <p:spPr>
          <a:xfrm>
            <a:off x="1114425" y="3225604"/>
            <a:ext cx="8610600" cy="2000548"/>
          </a:xfrm>
          <a:prstGeom prst="rect">
            <a:avLst/>
          </a:prstGeom>
          <a:noFill/>
        </p:spPr>
        <p:txBody>
          <a:bodyPr wrap="square" rtlCol="0">
            <a:spAutoFit/>
          </a:bodyPr>
          <a:lstStyle/>
          <a:p>
            <a:r>
              <a:rPr lang="en-US" sz="2400" i="1" dirty="0"/>
              <a:t>STUDENT NAME:  </a:t>
            </a:r>
            <a:r>
              <a:rPr lang="en-IN" sz="2800" i="1" dirty="0"/>
              <a:t>JAI KUMAR</a:t>
            </a:r>
            <a:endParaRPr lang="zh-CN" altLang="en-US" dirty="0"/>
          </a:p>
          <a:p>
            <a:r>
              <a:rPr lang="en-US" sz="2400" i="1" dirty="0"/>
              <a:t>REGISTER NO:       </a:t>
            </a:r>
            <a:r>
              <a:rPr lang="en-US" altLang="en-GB" sz="2400" i="1" dirty="0"/>
              <a:t>31220</a:t>
            </a:r>
            <a:r>
              <a:rPr lang="en-IN" altLang="en-GB" sz="2400" i="1"/>
              <a:t>6558</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4" y="291147"/>
            <a:ext cx="8023226" cy="6409054"/>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04868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rot="21568602">
            <a:off x="245369" y="244207"/>
            <a:ext cx="3418121" cy="723902"/>
          </a:xfrm>
        </p:spPr>
        <p:txBody>
          <a:bodyPr/>
          <a:lstStyle/>
          <a:p>
            <a:pPr marL="4763" indent="0">
              <a:buNone/>
            </a:pPr>
            <a:r>
              <a:rPr lang="en-US" altLang="en-GB">
                <a:latin typeface="Times New Roman" panose="02020603050405020304" pitchFamily="18" charset="0"/>
                <a:cs typeface="Times New Roman" panose="02020603050405020304" pitchFamily="18" charset="0"/>
              </a:rPr>
              <a:t>Conclusion </a:t>
            </a:r>
            <a:endParaRPr lang="en-IN">
              <a:latin typeface="Times New Roman" panose="02020603050405020304" pitchFamily="18" charset="0"/>
              <a:cs typeface="Times New Roman" panose="02020603050405020304" pitchFamily="18" charset="0"/>
            </a:endParaRPr>
          </a:p>
        </p:txBody>
      </p:sp>
      <p:sp>
        <p:nvSpPr>
          <p:cNvPr id="1048690" name="Star: 4 Points 4"/>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91" name="Star: 4 Points 5"/>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13" name="TextBox 1048712"/>
          <p:cNvSpPr txBox="1"/>
          <p:nvPr/>
        </p:nvSpPr>
        <p:spPr>
          <a:xfrm>
            <a:off x="1279404" y="3428999"/>
            <a:ext cx="8938175" cy="2186939"/>
          </a:xfrm>
          <a:prstGeom prst="rect">
            <a:avLst/>
          </a:prstGeom>
        </p:spPr>
        <p:txBody>
          <a:bodyPr wrap="square" rtlCol="0">
            <a:spAutoFit/>
          </a:bodyPr>
          <a:lstStyle/>
          <a:p>
            <a:r>
              <a:rPr lang="en-US" altLang="en-GB" sz="2800">
                <a:solidFill>
                  <a:srgbClr val="000000"/>
                </a:solidFill>
              </a:rPr>
              <a:t>Satisfied employees are more likely tobe motivated   and committed to their work, leading to higher productivity levels. They are willing to invest more effort and time into their tasks, resulting in improved performance.</a:t>
            </a:r>
            <a:endParaRPr lang="en-GB" sz="2800">
              <a:solidFill>
                <a:srgbClr val="000000"/>
              </a:solidFill>
            </a:endParaRPr>
          </a:p>
        </p:txBody>
      </p:sp>
      <p:sp>
        <p:nvSpPr>
          <p:cNvPr id="1048714" name="TextBox 1048713"/>
          <p:cNvSpPr txBox="1"/>
          <p:nvPr/>
        </p:nvSpPr>
        <p:spPr>
          <a:xfrm>
            <a:off x="1115383" y="2094640"/>
            <a:ext cx="8249458" cy="929640"/>
          </a:xfrm>
          <a:prstGeom prst="rect">
            <a:avLst/>
          </a:prstGeom>
        </p:spPr>
        <p:txBody>
          <a:bodyPr wrap="square" rtlCol="0">
            <a:spAutoFit/>
          </a:bodyPr>
          <a:lstStyle/>
          <a:p>
            <a:r>
              <a:rPr lang="en-US" altLang="en-GB" sz="2800">
                <a:solidFill>
                  <a:srgbClr val="000000"/>
                </a:solidFill>
              </a:rPr>
              <a:t>Employee of the PV sector work most efficiently comparatively other sectors </a:t>
            </a:r>
            <a:endParaRPr lang="en-GB"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739775" y="-44767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08234" y="2062478"/>
            <a:ext cx="7255298" cy="2072640"/>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r>
              <a:rPr lang="en-US" altLang="en-GB" sz="4400" b="1" i="1">
                <a:solidFill>
                  <a:srgbClr val="0F0F0F"/>
                </a:solidFill>
                <a:latin typeface="Times New Roman" panose="02020603050405020304" pitchFamily="18" charset="0"/>
                <a:cs typeface="Times New Roman" panose="02020603050405020304" pitchFamily="18" charset="0"/>
              </a:rPr>
              <a:t>performance </a:t>
            </a:r>
            <a:r>
              <a:rPr lang="en-US" sz="4400" b="1" i="1">
                <a:solidFill>
                  <a:srgbClr val="0F0F0F"/>
                </a:solidFill>
                <a:latin typeface="Times New Roman" panose="02020603050405020304" pitchFamily="18" charset="0"/>
                <a:cs typeface="Times New Roman" panose="02020603050405020304" pitchFamily="18" charset="0"/>
              </a:rPr>
              <a:t>   </a:t>
            </a:r>
            <a:endParaRPr lang="zh-CN" altLang="en-US"/>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488028" y="445388"/>
            <a:ext cx="2608867" cy="7372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t>
            </a:r>
            <a:r>
              <a:rPr lang="en-US" altLang="en-GB"/>
              <a:t>A</a:t>
            </a:r>
            <a:endParaRPr lang="zh-CN" altLang="en-US"/>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rot="145810">
            <a:off x="7781583" y="698192"/>
            <a:ext cx="4019863" cy="4758413"/>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676275" y="163780"/>
            <a:ext cx="7803203" cy="49568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a:t>
            </a:r>
            <a:r>
              <a:rPr lang="en-US" altLang="en-GB" sz="4250" spc="10"/>
              <a:t>T</a:t>
            </a:r>
            <a:br>
              <a:rPr lang="en-IN" sz="4250" spc="10"/>
            </a:br>
            <a:r>
              <a:rPr lang="en-IN" sz="4250" spc="10"/>
              <a:t>  </a:t>
            </a:r>
            <a:r>
              <a:rPr lang="en-IN" sz="2800" b="0" i="1" spc="10" dirty="0">
                <a:effectLst>
                  <a:outerShdw blurRad="38100" dist="38100" dir="2700000" algn="tl">
                    <a:srgbClr val="000000">
                      <a:alpha val="43137"/>
                    </a:srgbClr>
                  </a:outerShdw>
                </a:effectLst>
              </a:rPr>
              <a:t>This ana</a:t>
            </a:r>
            <a:r>
              <a:rPr lang="en-US" altLang="en-GB" sz="2800" b="0" i="1" spc="10" dirty="0">
                <a:effectLst>
                  <a:outerShdw blurRad="38100" dist="38100" dir="2700000" algn="tl">
                    <a:srgbClr val="000000">
                      <a:alpha val="43137"/>
                    </a:srgbClr>
                  </a:outerShdw>
                </a:effectLst>
              </a:rPr>
              <a:t>ly</a:t>
            </a:r>
            <a:r>
              <a:rPr lang="en-IN" sz="2800" b="0" i="1" spc="10" dirty="0">
                <a:effectLst>
                  <a:outerShdw blurRad="38100" dist="38100" dir="2700000" algn="tl">
                    <a:srgbClr val="000000">
                      <a:alpha val="43137"/>
                    </a:srgbClr>
                  </a:outerShdw>
                </a:effectLst>
              </a:rPr>
              <a:t>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048649" name="Arrow: Right 12"/>
          <p:cNvSpPr/>
          <p:nvPr/>
        </p:nvSpPr>
        <p:spPr>
          <a:xfrm flipV="1">
            <a:off x="762000" y="1030949"/>
            <a:ext cx="176439" cy="3740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Arrow: Right 14"/>
          <p:cNvSpPr/>
          <p:nvPr/>
        </p:nvSpPr>
        <p:spPr>
          <a:xfrm>
            <a:off x="762000" y="3105423"/>
            <a:ext cx="247876" cy="420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654152" y="838200"/>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2860041"/>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3978911"/>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2" name="Arrow: Chevron 6"/>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3" name="Arrow: Chevron 8"/>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4" name="Arrow: Chevron 9"/>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5" name="Arrow: Chevron 10"/>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6" name="Arrow: Chevron 11"/>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9832" y="1479187"/>
            <a:ext cx="2695574" cy="3248025"/>
          </a:xfrm>
          <a:prstGeom prst="rect">
            <a:avLst/>
          </a:prstGeom>
        </p:spPr>
      </p:pic>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0" name="object 6"/>
          <p:cNvSpPr txBox="1">
            <a:spLocks noGrp="1"/>
          </p:cNvSpPr>
          <p:nvPr>
            <p:ph type="title"/>
          </p:nvPr>
        </p:nvSpPr>
        <p:spPr>
          <a:xfrm>
            <a:off x="558165" y="857885"/>
            <a:ext cx="9763125" cy="6071235"/>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71"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755332" y="385444"/>
            <a:ext cx="10681335" cy="5753100"/>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7"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7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28600" y="2019300"/>
            <a:ext cx="8534018" cy="1221741"/>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cp:revision>
  <dcterms:created xsi:type="dcterms:W3CDTF">2024-03-29T04:07:22Z</dcterms:created>
  <dcterms:modified xsi:type="dcterms:W3CDTF">2024-09-30T02:53:52Z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4bc46263e3604d4e9989eda83fde5be4</vt:lpwstr>
  </property>
</Properties>
</file>