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</a:t>
            </a:r>
            <a:r>
              <a:rPr sz="2400" lang="en-US" smtClean="0"/>
              <a:t> </a:t>
            </a:r>
            <a:r>
              <a:rPr sz="2400" lang="en-US" smtClean="0"/>
              <a:t>V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Jai</a:t>
            </a:r>
            <a:r>
              <a:rPr sz="2400" lang="en-US" smtClean="0"/>
              <a:t>. </a:t>
            </a:r>
            <a:r>
              <a:rPr sz="2400" lang="en-US" smtClean="0"/>
              <a:t>K</a:t>
            </a:r>
            <a:r>
              <a:rPr sz="2400" lang="en-US" smtClean="0"/>
              <a:t>u</a:t>
            </a:r>
            <a:r>
              <a:rPr sz="2400" lang="en-US" smtClean="0"/>
              <a:t>mar 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endParaRPr dirty="0" sz="2400" lang="en-US"/>
          </a:p>
          <a:p>
            <a:r>
              <a:rPr dirty="0" sz="2400" lang="en-US" smtClean="0"/>
              <a:t>DEPARTMENT: B.COM (GENERAL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COLLEGE: 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IST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LLEGE </a:t>
            </a:r>
            <a:r>
              <a:rPr dirty="0" sz="2400" lang="en-US" smtClean="0"/>
              <a:t>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IENCE 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047bf4fa22c9473ca048fcce3e274118</vt:lpwstr>
  </property>
</Properties>
</file>