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2749E-6EE8-4E0D-8212-E329B7CF527F}" v="20" dt="2024-07-11T20:47:09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ABDCD01C-4373-988C-FD1B-E799E120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" y="0"/>
            <a:ext cx="12186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Gráfico, Aplicativo, Excel, Gráfico de pizza&#10;&#10;Descrição gerada automaticamente">
            <a:extLst>
              <a:ext uri="{FF2B5EF4-FFF2-40B4-BE49-F238E27FC236}">
                <a16:creationId xmlns:a16="http://schemas.microsoft.com/office/drawing/2014/main" id="{76C3E39E-6762-D821-6DA8-12A14FD2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5" y="0"/>
            <a:ext cx="11969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BD90BDF3-1B59-B16E-760C-9883E854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08"/>
            <a:ext cx="12192000" cy="66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23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</cp:revision>
  <dcterms:created xsi:type="dcterms:W3CDTF">2024-07-11T20:44:27Z</dcterms:created>
  <dcterms:modified xsi:type="dcterms:W3CDTF">2024-07-11T20:51:45Z</dcterms:modified>
</cp:coreProperties>
</file>