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266" r:id="rId4"/>
    <p:sldId id="268" r:id="rId5"/>
    <p:sldId id="273" r:id="rId6"/>
    <p:sldId id="265" r:id="rId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E0C03-BA49-4C19-9F71-8309C08AAF7F}" v="5" dt="2019-07-13T13:53:5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DB3020A-C20D-4654-9217-5D5689A764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216A90-2A81-412B-90A0-5DAB75C53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9CAFD-A6E8-4457-8DA5-CB26F3727EBA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7DAEE-61C3-45D5-9B5C-DE3060D19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7F610-3ED0-4A13-827E-A6EAF1CFB8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6D8E-5B4A-49FE-844E-AAD61ED60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9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CC8D4-C518-4573-8BA7-7277B704E82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4990-E030-4062-BBCB-157CACAAE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0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P2PApp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7360" y="3602160"/>
            <a:ext cx="9604440" cy="21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  <a:cs typeface="Calibri"/>
              </a:rPr>
              <a:t>Nicolas HEBEQUET | Thomas </a:t>
            </a:r>
            <a:r>
              <a:rPr lang="fr-FR" sz="2400" b="0" strike="noStrike" spc="-1" dirty="0" err="1">
                <a:solidFill>
                  <a:srgbClr val="FFFFFF"/>
                </a:solidFill>
                <a:latin typeface="Calibri"/>
                <a:cs typeface="Calibri"/>
              </a:rPr>
              <a:t>Pentegno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  <a:cs typeface="Calibri"/>
              </a:rPr>
              <a:t> | Lucas Amaury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7560" y="1257480"/>
            <a:ext cx="114328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pc="-1" dirty="0">
                <a:solidFill>
                  <a:srgbClr val="000000"/>
                </a:solidFill>
                <a:latin typeface="Times New Roman"/>
              </a:rPr>
              <a:t>Le projet ?</a:t>
            </a:r>
            <a:endParaRPr lang="fr-F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2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112000" y="1794960"/>
            <a:ext cx="5769000" cy="69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965920" y="2173680"/>
            <a:ext cx="547632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E2A65-9672-4FBF-B6B9-033771649095}"/>
              </a:ext>
            </a:extLst>
          </p:cNvPr>
          <p:cNvSpPr txBox="1"/>
          <p:nvPr/>
        </p:nvSpPr>
        <p:spPr>
          <a:xfrm>
            <a:off x="0" y="2634170"/>
            <a:ext cx="481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but du projet est de réaliser une application de type tchat p2p en </a:t>
            </a:r>
            <a:r>
              <a:rPr lang="fr-FR" dirty="0" err="1"/>
              <a:t>react</a:t>
            </a:r>
            <a:r>
              <a:rPr lang="fr-FR" dirty="0"/>
              <a:t>-native avec une librairie </a:t>
            </a:r>
            <a:r>
              <a:rPr lang="fr-FR" dirty="0" err="1"/>
              <a:t>WebRTC</a:t>
            </a:r>
            <a:r>
              <a:rPr lang="fr-FR" dirty="0"/>
              <a:t>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3036868-BE88-436C-87FC-DAE067242AB2}"/>
              </a:ext>
            </a:extLst>
          </p:cNvPr>
          <p:cNvCxnSpPr/>
          <p:nvPr/>
        </p:nvCxnSpPr>
        <p:spPr>
          <a:xfrm>
            <a:off x="11057641" y="6240544"/>
            <a:ext cx="0" cy="6174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DD70907-10EF-46D5-8086-CF6A977CF7EF}"/>
              </a:ext>
            </a:extLst>
          </p:cNvPr>
          <p:cNvSpPr txBox="1"/>
          <p:nvPr/>
        </p:nvSpPr>
        <p:spPr>
          <a:xfrm>
            <a:off x="11189616" y="6269776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74D497-FBE9-4F39-8C3A-E0C23D41FE7F}"/>
              </a:ext>
            </a:extLst>
          </p:cNvPr>
          <p:cNvSpPr txBox="1"/>
          <p:nvPr/>
        </p:nvSpPr>
        <p:spPr>
          <a:xfrm>
            <a:off x="11368730" y="6515998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253E7868-BE1A-4A8B-BA51-381AD203BC85}"/>
              </a:ext>
            </a:extLst>
          </p:cNvPr>
          <p:cNvSpPr/>
          <p:nvPr/>
        </p:nvSpPr>
        <p:spPr>
          <a:xfrm>
            <a:off x="7086438" y="1311210"/>
            <a:ext cx="114328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spc="-1" dirty="0">
                <a:solidFill>
                  <a:srgbClr val="000000"/>
                </a:solidFill>
                <a:latin typeface="Times New Roman"/>
              </a:rPr>
              <a:t>Définition :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AA1A45-74CA-4B56-9552-16B0C9700CD6}"/>
              </a:ext>
            </a:extLst>
          </p:cNvPr>
          <p:cNvSpPr txBox="1"/>
          <p:nvPr/>
        </p:nvSpPr>
        <p:spPr>
          <a:xfrm>
            <a:off x="7211505" y="2173680"/>
            <a:ext cx="423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React</a:t>
            </a:r>
            <a:r>
              <a:rPr lang="fr-FR" u="sng" dirty="0"/>
              <a:t>-Native</a:t>
            </a:r>
            <a:r>
              <a:rPr lang="fr-FR" dirty="0"/>
              <a:t>: </a:t>
            </a:r>
            <a:r>
              <a:rPr lang="fr-FR" sz="1400" i="1" dirty="0"/>
              <a:t>Une application native est une application développée spécifiquement pour un type de système d’exploitation de mobile ou tablette.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CBDE30-9BCE-47AD-A450-5F20A0E293EA}"/>
              </a:ext>
            </a:extLst>
          </p:cNvPr>
          <p:cNvSpPr txBox="1"/>
          <p:nvPr/>
        </p:nvSpPr>
        <p:spPr>
          <a:xfrm>
            <a:off x="7211505" y="3252703"/>
            <a:ext cx="423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WebRTC</a:t>
            </a:r>
            <a:r>
              <a:rPr lang="fr-FR" dirty="0"/>
              <a:t>: </a:t>
            </a:r>
            <a:r>
              <a:rPr lang="fr-FR" sz="1400" i="1" dirty="0" err="1"/>
              <a:t>WebRTC</a:t>
            </a:r>
            <a:r>
              <a:rPr lang="fr-FR" sz="1400" i="1" dirty="0"/>
              <a:t> (Web Real-Time Communication, littéralement « communication en temps réel pour le Web ») est une API JavaScript développée au sein du W3C et de l’IETF.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91D944-257F-48BC-BBCF-4DE255D91443}"/>
              </a:ext>
            </a:extLst>
          </p:cNvPr>
          <p:cNvSpPr txBox="1"/>
          <p:nvPr/>
        </p:nvSpPr>
        <p:spPr>
          <a:xfrm>
            <a:off x="7211504" y="4378448"/>
            <a:ext cx="42307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P2P</a:t>
            </a:r>
            <a:r>
              <a:rPr lang="fr-FR" dirty="0"/>
              <a:t>: </a:t>
            </a:r>
            <a:r>
              <a:rPr lang="fr-FR" sz="1400" i="1" dirty="0"/>
              <a:t>Le pair-à-pair, peer-to-peer ou P2P (les trois termes désignent la même chose), définit un modèle de réseau informatique d'égal à égal entre ordinateurs, qui distribuent et reçoivent des données ou des fichiers</a:t>
            </a:r>
          </a:p>
        </p:txBody>
      </p:sp>
    </p:spTree>
    <p:extLst>
      <p:ext uri="{BB962C8B-B14F-4D97-AF65-F5344CB8AC3E}">
        <p14:creationId xmlns:p14="http://schemas.microsoft.com/office/powerpoint/2010/main" val="15168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7560" y="1257480"/>
            <a:ext cx="114328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Mise en place du projet !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2165760"/>
            <a:ext cx="10008000" cy="12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F99328-68A1-4476-BF42-848371CEC1F0}"/>
              </a:ext>
            </a:extLst>
          </p:cNvPr>
          <p:cNvSpPr txBox="1"/>
          <p:nvPr/>
        </p:nvSpPr>
        <p:spPr>
          <a:xfrm>
            <a:off x="11189616" y="6269776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963D94-FE86-46B8-BA5D-BE318BED97A2}"/>
              </a:ext>
            </a:extLst>
          </p:cNvPr>
          <p:cNvSpPr txBox="1"/>
          <p:nvPr/>
        </p:nvSpPr>
        <p:spPr>
          <a:xfrm>
            <a:off x="11368730" y="6515998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82DD0C5-E4FB-4173-AA2F-51B91AD37378}"/>
              </a:ext>
            </a:extLst>
          </p:cNvPr>
          <p:cNvCxnSpPr/>
          <p:nvPr/>
        </p:nvCxnSpPr>
        <p:spPr>
          <a:xfrm>
            <a:off x="11057641" y="6240544"/>
            <a:ext cx="0" cy="6174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D059554-47EA-49CD-A1F6-35B3ED4C9BDC}"/>
              </a:ext>
            </a:extLst>
          </p:cNvPr>
          <p:cNvSpPr txBox="1"/>
          <p:nvPr/>
        </p:nvSpPr>
        <p:spPr>
          <a:xfrm>
            <a:off x="240296" y="2317244"/>
            <a:ext cx="36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Thomas </a:t>
            </a:r>
            <a:r>
              <a:rPr lang="fr-FR" dirty="0" err="1"/>
              <a:t>Pentegno</a:t>
            </a:r>
            <a:r>
              <a:rPr lang="fr-FR" dirty="0"/>
              <a:t> | Lucas Amaury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C8D6A2-93B5-4C5A-84E0-2849B8FCD2A2}"/>
              </a:ext>
            </a:extLst>
          </p:cNvPr>
          <p:cNvSpPr txBox="1"/>
          <p:nvPr/>
        </p:nvSpPr>
        <p:spPr>
          <a:xfrm>
            <a:off x="7843100" y="2319649"/>
            <a:ext cx="39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Hebequet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3A247C5-7754-4EB5-872D-8F872F7E4043}"/>
              </a:ext>
            </a:extLst>
          </p:cNvPr>
          <p:cNvCxnSpPr>
            <a:stCxn id="86" idx="0"/>
          </p:cNvCxnSpPr>
          <p:nvPr/>
        </p:nvCxnSpPr>
        <p:spPr>
          <a:xfrm>
            <a:off x="5364000" y="2165760"/>
            <a:ext cx="0" cy="392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A2FFF41-7D24-4403-938F-AD9A62966BF0}"/>
              </a:ext>
            </a:extLst>
          </p:cNvPr>
          <p:cNvSpPr txBox="1"/>
          <p:nvPr/>
        </p:nvSpPr>
        <p:spPr>
          <a:xfrm>
            <a:off x="296831" y="2992567"/>
            <a:ext cx="3391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d’un premier thème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d’un thème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du système d’envoie d’image /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d’un système de </a:t>
            </a:r>
            <a:r>
              <a:rPr lang="fr-FR" dirty="0" err="1"/>
              <a:t>rooms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CFA732-7AB9-4DDA-912B-7983F3535220}"/>
              </a:ext>
            </a:extLst>
          </p:cNvPr>
          <p:cNvSpPr txBox="1"/>
          <p:nvPr/>
        </p:nvSpPr>
        <p:spPr>
          <a:xfrm>
            <a:off x="5548790" y="3083131"/>
            <a:ext cx="499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de toutes les dépendances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du </a:t>
            </a:r>
            <a:r>
              <a:rPr lang="fr-FR" dirty="0" err="1"/>
              <a:t>WebRTC</a:t>
            </a:r>
            <a:r>
              <a:rPr lang="fr-FR" dirty="0"/>
              <a:t> et de </a:t>
            </a:r>
            <a:r>
              <a:rPr lang="fr-FR" dirty="0" err="1"/>
              <a:t>firebase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de la connexion </a:t>
            </a:r>
            <a:r>
              <a:rPr lang="fr-FR" dirty="0" err="1"/>
              <a:t>WebRTC</a:t>
            </a:r>
            <a:r>
              <a:rPr lang="fr-FR" dirty="0"/>
              <a:t> avec la base de donnée </a:t>
            </a:r>
            <a:r>
              <a:rPr lang="fr-FR" dirty="0" err="1"/>
              <a:t>Firebase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page d’accueil avec un système de choix de pseudo pour ensuite se retrouver sur un tchat global</a:t>
            </a:r>
          </a:p>
        </p:txBody>
      </p:sp>
    </p:spTree>
    <p:extLst>
      <p:ext uri="{BB962C8B-B14F-4D97-AF65-F5344CB8AC3E}">
        <p14:creationId xmlns:p14="http://schemas.microsoft.com/office/powerpoint/2010/main" val="36189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288934"/>
            <a:ext cx="11432880" cy="11927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spc="-1" dirty="0">
                <a:solidFill>
                  <a:srgbClr val="000000"/>
                </a:solidFill>
                <a:latin typeface="Times New Roman"/>
              </a:rPr>
              <a:t>Les difficultés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2165760"/>
            <a:ext cx="10008000" cy="12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</a:t>
            </a:r>
            <a:endParaRPr lang="fr-FR" sz="2800" b="0" strike="noStrike" spc="-1" dirty="0">
              <a:latin typeface="Arial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6532487-C09D-4C86-88D4-6D9AD3CD98D1}"/>
              </a:ext>
            </a:extLst>
          </p:cNvPr>
          <p:cNvCxnSpPr/>
          <p:nvPr/>
        </p:nvCxnSpPr>
        <p:spPr>
          <a:xfrm>
            <a:off x="11057641" y="6240544"/>
            <a:ext cx="0" cy="6174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CCDE293-AF5E-4BF8-9DC4-431A809B6136}"/>
              </a:ext>
            </a:extLst>
          </p:cNvPr>
          <p:cNvSpPr txBox="1"/>
          <p:nvPr/>
        </p:nvSpPr>
        <p:spPr>
          <a:xfrm>
            <a:off x="11189616" y="6269776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571601-BB59-41B6-89CC-C560DF5C4C37}"/>
              </a:ext>
            </a:extLst>
          </p:cNvPr>
          <p:cNvSpPr txBox="1"/>
          <p:nvPr/>
        </p:nvSpPr>
        <p:spPr>
          <a:xfrm>
            <a:off x="11368730" y="6488668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8C4730-36BD-49F2-A0DF-E584E2DD0C5E}"/>
              </a:ext>
            </a:extLst>
          </p:cNvPr>
          <p:cNvSpPr txBox="1"/>
          <p:nvPr/>
        </p:nvSpPr>
        <p:spPr>
          <a:xfrm>
            <a:off x="360000" y="2630078"/>
            <a:ext cx="1114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une bonne librairies </a:t>
            </a:r>
            <a:r>
              <a:rPr lang="fr-FR" dirty="0" err="1"/>
              <a:t>WebRTC</a:t>
            </a:r>
            <a:r>
              <a:rPr lang="fr-FR" dirty="0"/>
              <a:t> avec laquelle on est alaise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connexion avec la base de donnée pour bien récupérer les messages et pouvoir les envoyer en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répartition du travail a 3 sur un projet qui est plus que faisable seul</a:t>
            </a:r>
          </a:p>
        </p:txBody>
      </p:sp>
    </p:spTree>
    <p:extLst>
      <p:ext uri="{BB962C8B-B14F-4D97-AF65-F5344CB8AC3E}">
        <p14:creationId xmlns:p14="http://schemas.microsoft.com/office/powerpoint/2010/main" val="3271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7122" y="3292960"/>
            <a:ext cx="114328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fr-FR" sz="88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93981-0AB4-488A-B2E4-3DB9E2358B5F}"/>
              </a:ext>
            </a:extLst>
          </p:cNvPr>
          <p:cNvSpPr/>
          <p:nvPr/>
        </p:nvSpPr>
        <p:spPr>
          <a:xfrm>
            <a:off x="4131963" y="964157"/>
            <a:ext cx="33059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9600" b="1" strike="noStrike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/>
                <a:ea typeface="DejaVu Sans"/>
              </a:rPr>
              <a:t>Merci</a:t>
            </a:r>
            <a:endParaRPr lang="fr-F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8848C8D-CA5B-48AC-ADAD-C2E6D84B4473}"/>
              </a:ext>
            </a:extLst>
          </p:cNvPr>
          <p:cNvCxnSpPr/>
          <p:nvPr/>
        </p:nvCxnSpPr>
        <p:spPr>
          <a:xfrm>
            <a:off x="11057641" y="6240544"/>
            <a:ext cx="0" cy="6174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A09A2FD-8A04-4808-8BAF-5BAF0374D3D9}"/>
              </a:ext>
            </a:extLst>
          </p:cNvPr>
          <p:cNvSpPr txBox="1"/>
          <p:nvPr/>
        </p:nvSpPr>
        <p:spPr>
          <a:xfrm>
            <a:off x="11189616" y="6269776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BDC8A-F51C-4233-B17D-A6C542A02BA2}"/>
              </a:ext>
            </a:extLst>
          </p:cNvPr>
          <p:cNvSpPr txBox="1"/>
          <p:nvPr/>
        </p:nvSpPr>
        <p:spPr>
          <a:xfrm>
            <a:off x="11368730" y="6488668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241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nicolas hebequet</cp:lastModifiedBy>
  <cp:revision>19</cp:revision>
  <dcterms:modified xsi:type="dcterms:W3CDTF">2019-10-26T15:01:31Z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0x0101000073CACB8140F843B3A87B583104C2F3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