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0929D-F02D-4C5A-A041-6580FCE7792E}" v="28" dt="2022-12-06T23:11:28.273"/>
    <p1510:client id="{ECD51814-36CC-48EF-A6FA-11940CF3AD54}" v="12" dt="2022-12-06T10:43:1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Cristina Enoiu" userId="S::enoiu.gi.diana@student.utcluj.ro::b1d2fb4c-00b5-4b68-9dc1-9683082d0f85" providerId="AD" clId="Web-{A8D0929D-F02D-4C5A-A041-6580FCE7792E}"/>
    <pc:docChg chg="modSld">
      <pc:chgData name="Diana Cristina Enoiu" userId="S::enoiu.gi.diana@student.utcluj.ro::b1d2fb4c-00b5-4b68-9dc1-9683082d0f85" providerId="AD" clId="Web-{A8D0929D-F02D-4C5A-A041-6580FCE7792E}" dt="2022-12-06T23:11:28.273" v="27"/>
      <pc:docMkLst>
        <pc:docMk/>
      </pc:docMkLst>
      <pc:sldChg chg="addSp delSp modSp">
        <pc:chgData name="Diana Cristina Enoiu" userId="S::enoiu.gi.diana@student.utcluj.ro::b1d2fb4c-00b5-4b68-9dc1-9683082d0f85" providerId="AD" clId="Web-{A8D0929D-F02D-4C5A-A041-6580FCE7792E}" dt="2022-12-06T23:11:28.273" v="27"/>
        <pc:sldMkLst>
          <pc:docMk/>
          <pc:sldMk cId="1558823100" sldId="257"/>
        </pc:sldMkLst>
        <pc:spChg chg="add del mod">
          <ac:chgData name="Diana Cristina Enoiu" userId="S::enoiu.gi.diana@student.utcluj.ro::b1d2fb4c-00b5-4b68-9dc1-9683082d0f85" providerId="AD" clId="Web-{A8D0929D-F02D-4C5A-A041-6580FCE7792E}" dt="2022-12-06T23:11:28.273" v="27"/>
          <ac:spMkLst>
            <pc:docMk/>
            <pc:sldMk cId="1558823100" sldId="257"/>
            <ac:spMk id="2" creationId="{FC054229-C320-4BD3-7221-2961A10A8ECC}"/>
          </ac:spMkLst>
        </pc:spChg>
        <pc:spChg chg="add del mod">
          <ac:chgData name="Diana Cristina Enoiu" userId="S::enoiu.gi.diana@student.utcluj.ro::b1d2fb4c-00b5-4b68-9dc1-9683082d0f85" providerId="AD" clId="Web-{A8D0929D-F02D-4C5A-A041-6580FCE7792E}" dt="2022-12-06T23:11:28.273" v="26"/>
          <ac:spMkLst>
            <pc:docMk/>
            <pc:sldMk cId="1558823100" sldId="257"/>
            <ac:spMk id="3" creationId="{82F1A173-841E-6D48-8F07-B95FB003B4F9}"/>
          </ac:spMkLst>
        </pc:spChg>
        <pc:spChg chg="mod">
          <ac:chgData name="Diana Cristina Enoiu" userId="S::enoiu.gi.diana@student.utcluj.ro::b1d2fb4c-00b5-4b68-9dc1-9683082d0f85" providerId="AD" clId="Web-{A8D0929D-F02D-4C5A-A041-6580FCE7792E}" dt="2022-12-06T23:11:09.533" v="17" actId="1076"/>
          <ac:spMkLst>
            <pc:docMk/>
            <pc:sldMk cId="1558823100" sldId="257"/>
            <ac:spMk id="4" creationId="{A99C6389-1F30-B8E1-387B-F979D126DB26}"/>
          </ac:spMkLst>
        </pc:spChg>
        <pc:spChg chg="add del mod">
          <ac:chgData name="Diana Cristina Enoiu" userId="S::enoiu.gi.diana@student.utcluj.ro::b1d2fb4c-00b5-4b68-9dc1-9683082d0f85" providerId="AD" clId="Web-{A8D0929D-F02D-4C5A-A041-6580FCE7792E}" dt="2022-12-06T23:11:28.273" v="25"/>
          <ac:spMkLst>
            <pc:docMk/>
            <pc:sldMk cId="1558823100" sldId="257"/>
            <ac:spMk id="8" creationId="{DB255B54-3E18-5E40-B0AC-6CFF7A426A57}"/>
          </ac:spMkLst>
        </pc:spChg>
        <pc:spChg chg="mod">
          <ac:chgData name="Diana Cristina Enoiu" userId="S::enoiu.gi.diana@student.utcluj.ro::b1d2fb4c-00b5-4b68-9dc1-9683082d0f85" providerId="AD" clId="Web-{A8D0929D-F02D-4C5A-A041-6580FCE7792E}" dt="2022-12-06T23:11:09.533" v="16" actId="1076"/>
          <ac:spMkLst>
            <pc:docMk/>
            <pc:sldMk cId="1558823100" sldId="257"/>
            <ac:spMk id="19" creationId="{903A79B8-4C6B-778E-AF4E-564B953002F1}"/>
          </ac:spMkLst>
        </pc:spChg>
        <pc:spChg chg="mod">
          <ac:chgData name="Diana Cristina Enoiu" userId="S::enoiu.gi.diana@student.utcluj.ro::b1d2fb4c-00b5-4b68-9dc1-9683082d0f85" providerId="AD" clId="Web-{A8D0929D-F02D-4C5A-A041-6580FCE7792E}" dt="2022-12-06T23:11:09.533" v="15" actId="1076"/>
          <ac:spMkLst>
            <pc:docMk/>
            <pc:sldMk cId="1558823100" sldId="257"/>
            <ac:spMk id="20" creationId="{34F00C0B-B0F1-DE6C-7DB2-5703B8E3110E}"/>
          </ac:spMkLst>
        </pc:spChg>
        <pc:spChg chg="mod">
          <ac:chgData name="Diana Cristina Enoiu" userId="S::enoiu.gi.diana@student.utcluj.ro::b1d2fb4c-00b5-4b68-9dc1-9683082d0f85" providerId="AD" clId="Web-{A8D0929D-F02D-4C5A-A041-6580FCE7792E}" dt="2022-12-06T23:11:26.976" v="19" actId="1076"/>
          <ac:spMkLst>
            <pc:docMk/>
            <pc:sldMk cId="1558823100" sldId="257"/>
            <ac:spMk id="34" creationId="{E69175C8-A074-2233-52C7-921649B25CC2}"/>
          </ac:spMkLst>
        </pc:spChg>
        <pc:grpChg chg="add del mod">
          <ac:chgData name="Diana Cristina Enoiu" userId="S::enoiu.gi.diana@student.utcluj.ro::b1d2fb4c-00b5-4b68-9dc1-9683082d0f85" providerId="AD" clId="Web-{A8D0929D-F02D-4C5A-A041-6580FCE7792E}" dt="2022-12-06T23:11:28.273" v="24"/>
          <ac:grpSpMkLst>
            <pc:docMk/>
            <pc:sldMk cId="1558823100" sldId="257"/>
            <ac:grpSpMk id="9" creationId="{96E6C7C2-68D6-E14E-10C9-DA32D2C0071F}"/>
          </ac:grpSpMkLst>
        </pc:grpChg>
        <pc:grpChg chg="mod">
          <ac:chgData name="Diana Cristina Enoiu" userId="S::enoiu.gi.diana@student.utcluj.ro::b1d2fb4c-00b5-4b68-9dc1-9683082d0f85" providerId="AD" clId="Web-{A8D0929D-F02D-4C5A-A041-6580FCE7792E}" dt="2022-12-06T23:11:09.533" v="14" actId="1076"/>
          <ac:grpSpMkLst>
            <pc:docMk/>
            <pc:sldMk cId="1558823100" sldId="257"/>
            <ac:grpSpMk id="24" creationId="{63E40510-4821-B9D6-5965-1601FF2AB883}"/>
          </ac:grpSpMkLst>
        </pc:grpChg>
      </pc:sldChg>
    </pc:docChg>
  </pc:docChgLst>
  <pc:docChgLst>
    <pc:chgData name="Cristina Bianca Pop" userId="S::cristina.pop@campus.utcluj.ro::397b269a-8312-471c-9b3e-8bf97790e098" providerId="AD" clId="Web-{ECD51814-36CC-48EF-A6FA-11940CF3AD54}"/>
    <pc:docChg chg="modSld">
      <pc:chgData name="Cristina Bianca Pop" userId="S::cristina.pop@campus.utcluj.ro::397b269a-8312-471c-9b3e-8bf97790e098" providerId="AD" clId="Web-{ECD51814-36CC-48EF-A6FA-11940CF3AD54}" dt="2022-12-06T10:43:11.820" v="6" actId="20577"/>
      <pc:docMkLst>
        <pc:docMk/>
      </pc:docMkLst>
      <pc:sldChg chg="modSp">
        <pc:chgData name="Cristina Bianca Pop" userId="S::cristina.pop@campus.utcluj.ro::397b269a-8312-471c-9b3e-8bf97790e098" providerId="AD" clId="Web-{ECD51814-36CC-48EF-A6FA-11940CF3AD54}" dt="2022-12-06T10:43:11.820" v="6" actId="20577"/>
        <pc:sldMkLst>
          <pc:docMk/>
          <pc:sldMk cId="2422256265" sldId="256"/>
        </pc:sldMkLst>
        <pc:spChg chg="mod">
          <ac:chgData name="Cristina Bianca Pop" userId="S::cristina.pop@campus.utcluj.ro::397b269a-8312-471c-9b3e-8bf97790e098" providerId="AD" clId="Web-{ECD51814-36CC-48EF-A6FA-11940CF3AD54}" dt="2022-12-06T10:43:04.226" v="4" actId="20577"/>
          <ac:spMkLst>
            <pc:docMk/>
            <pc:sldMk cId="2422256265" sldId="256"/>
            <ac:spMk id="43" creationId="{A0B8A336-1712-E410-7C0C-795851A08059}"/>
          </ac:spMkLst>
        </pc:spChg>
        <pc:spChg chg="mod">
          <ac:chgData name="Cristina Bianca Pop" userId="S::cristina.pop@campus.utcluj.ro::397b269a-8312-471c-9b3e-8bf97790e098" providerId="AD" clId="Web-{ECD51814-36CC-48EF-A6FA-11940CF3AD54}" dt="2022-12-06T10:43:07.554" v="5" actId="20577"/>
          <ac:spMkLst>
            <pc:docMk/>
            <pc:sldMk cId="2422256265" sldId="256"/>
            <ac:spMk id="45" creationId="{EDC4E79B-90F7-2218-E059-79A001404ECE}"/>
          </ac:spMkLst>
        </pc:spChg>
        <pc:spChg chg="mod">
          <ac:chgData name="Cristina Bianca Pop" userId="S::cristina.pop@campus.utcluj.ro::397b269a-8312-471c-9b3e-8bf97790e098" providerId="AD" clId="Web-{ECD51814-36CC-48EF-A6FA-11940CF3AD54}" dt="2022-12-06T10:43:11.820" v="6" actId="20577"/>
          <ac:spMkLst>
            <pc:docMk/>
            <pc:sldMk cId="2422256265" sldId="256"/>
            <ac:spMk id="46" creationId="{E139E27B-B1DA-E09E-9267-D79579A721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4EC7-4556-E0EB-741B-9A426179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00C05-7496-D6AE-897C-2820D8C1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59F0-D9D1-1B4E-3E62-D90EABE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E3969-9F9E-9808-5D42-244DA32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E6AC-6D27-A0F9-480A-8EA10FF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3FB-AB6D-A86A-9686-9BC1C67C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2A8D2-189B-D207-C6ED-EEE56A93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45AB-6E2F-F9E7-01A5-9DAB71A4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E839-DA83-A4E2-C31A-4A2D11F9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0CCE-60F2-4D89-12AB-0AB5B3E9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C7034-5856-7490-4DAC-42E33EB3B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DCC1E-0AE2-C65A-DB25-DE2DAFFA5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5B28-AF96-5533-F4AF-00ABC4A3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B3D5-6076-F82E-AEE9-4A57F0A7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190F-2A4B-BA34-F87D-876D01F5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E04-D372-A28B-FA31-55D70049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26AC-C3BB-1458-F70B-6FA9EE10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DEC1-E711-EE62-A6C9-463CA3B1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17B7-61A4-3D77-3D03-892C951E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3B49-7E82-79C5-EADC-A27A2139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C8C3-D873-AA9F-F9A0-5B1969E2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366CD-2118-8572-BF48-68B77CEE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C474-B0F4-3274-59BE-D8D11BC7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8B50-9773-A227-D1DF-25D3BA0C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0C64-2C78-B4AE-8107-CBB46E91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D096-7AC4-1502-7C6C-B83876BA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C5A5-3DED-6213-E73D-EEDE0B1E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1008F-E43D-DF2A-5676-53F3FD33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7A6D4-8B9B-A1A4-28FF-B437B69C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CAE5-C4CC-7B2E-D2F0-F55A7CA8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90FA-42FD-B376-D0E0-54C8415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384-64D9-5DE2-9455-5CD3EFE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2B3F7-D7EF-9014-77B4-896B456F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CCFBB-6F5E-C765-3067-2C48D273C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25374-62B9-EAE7-D300-47585F26D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5D160-86AE-FAFE-2024-F3E8DAD25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4B006-CE8E-E669-297D-ECADD381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AE480-4BAB-68EF-6EA6-2A81F85B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61039-F77A-EEAA-120D-96796D6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3E50-9E9A-B731-EE70-767D270D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F497C-F509-E563-7872-3171F4C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6C74-8F08-4402-CB5A-489D61B9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0857E-CA27-DFC5-BFB0-4ED6FCB4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91419-FD6D-216B-7FC2-A1C5BB6E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3CCB5-6F91-B390-05A9-AD37CD42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3DB75-B176-A4D9-7ED0-6FE15302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7FE4-46D7-0F8F-251D-615DF4E6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BA70-4C02-1C86-A3EC-D460400E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8681-71C4-8050-F2A7-8DBB13AC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8D3B-C030-E424-A9BF-DDE1801C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207B-A26B-4079-CBE8-02E73911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EB4D-65DE-230F-68AF-CB77640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031-7A35-5047-1E44-FDBEF992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03D47-15C1-EF17-32B4-E0AF5CDAB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5588-2D91-E6BA-0384-1C2B82B2E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5D99D-E846-38B3-D6D5-6E52CA24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C4B6-59D2-D114-DEF7-903FCB55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49A3-AE70-4CB5-2629-8A98FDD1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69D54-95BC-7B73-A855-45B99C44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0C4C-8934-E5FA-0906-B0F844AD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3801-63CB-CC4F-08C8-C06C545B0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52B3-BA6E-4DBC-BE70-F09C1CDBB05B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B162-56B3-3E3D-D049-29B471BF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2140-6815-7E22-9C46-E15D4D18C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2561-4C71-47DB-A41A-AD751858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B69D145-D2AA-A899-2E26-482644EE8BDE}"/>
              </a:ext>
            </a:extLst>
          </p:cNvPr>
          <p:cNvGrpSpPr/>
          <p:nvPr/>
        </p:nvGrpSpPr>
        <p:grpSpPr>
          <a:xfrm>
            <a:off x="492665" y="2155711"/>
            <a:ext cx="2540000" cy="2238963"/>
            <a:chOff x="507782" y="2389200"/>
            <a:chExt cx="2540000" cy="22389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B088F0-AA2F-7A27-EBE1-7203A029AB15}"/>
                </a:ext>
              </a:extLst>
            </p:cNvPr>
            <p:cNvSpPr/>
            <p:nvPr/>
          </p:nvSpPr>
          <p:spPr>
            <a:xfrm>
              <a:off x="507782" y="2753181"/>
              <a:ext cx="2540000" cy="1874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0191E6-64DC-6E38-BC7B-F7B1FB29A52E}"/>
                </a:ext>
              </a:extLst>
            </p:cNvPr>
            <p:cNvSpPr txBox="1"/>
            <p:nvPr/>
          </p:nvSpPr>
          <p:spPr>
            <a:xfrm>
              <a:off x="539586" y="2389200"/>
              <a:ext cx="2322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Front-end app REACT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5FBD23-6536-8AF2-83C7-126F499E9197}"/>
                </a:ext>
              </a:extLst>
            </p:cNvPr>
            <p:cNvSpPr/>
            <p:nvPr/>
          </p:nvSpPr>
          <p:spPr>
            <a:xfrm>
              <a:off x="660180" y="2847009"/>
              <a:ext cx="2046993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components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82E225-6A11-D528-AD52-0AF10666677E}"/>
                </a:ext>
              </a:extLst>
            </p:cNvPr>
            <p:cNvSpPr/>
            <p:nvPr/>
          </p:nvSpPr>
          <p:spPr>
            <a:xfrm>
              <a:off x="635186" y="3393296"/>
              <a:ext cx="2255642" cy="35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Device components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367BB58-1DC5-3FDF-7486-3BD254ECAB24}"/>
              </a:ext>
            </a:extLst>
          </p:cNvPr>
          <p:cNvSpPr/>
          <p:nvPr/>
        </p:nvSpPr>
        <p:spPr>
          <a:xfrm>
            <a:off x="3719834" y="202876"/>
            <a:ext cx="8016443" cy="354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99014-BD0B-8609-0AD6-4A8A626D6693}"/>
              </a:ext>
            </a:extLst>
          </p:cNvPr>
          <p:cNvSpPr txBox="1"/>
          <p:nvPr/>
        </p:nvSpPr>
        <p:spPr>
          <a:xfrm>
            <a:off x="5692831" y="-390711"/>
            <a:ext cx="295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Back-end app : User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167DCD-E433-7F35-A9F8-8EE9C2C9425C}"/>
              </a:ext>
            </a:extLst>
          </p:cNvPr>
          <p:cNvGrpSpPr/>
          <p:nvPr/>
        </p:nvGrpSpPr>
        <p:grpSpPr>
          <a:xfrm>
            <a:off x="6483201" y="585062"/>
            <a:ext cx="2136343" cy="1375726"/>
            <a:chOff x="5483657" y="1005524"/>
            <a:chExt cx="2136343" cy="13757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85E8D1-1D3E-A23D-086B-1A0E34B38CD6}"/>
                </a:ext>
              </a:extLst>
            </p:cNvPr>
            <p:cNvSpPr/>
            <p:nvPr/>
          </p:nvSpPr>
          <p:spPr>
            <a:xfrm>
              <a:off x="5483657" y="1017648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62F39-C35C-74BB-02C2-CB295C533091}"/>
                </a:ext>
              </a:extLst>
            </p:cNvPr>
            <p:cNvSpPr txBox="1"/>
            <p:nvPr/>
          </p:nvSpPr>
          <p:spPr>
            <a:xfrm>
              <a:off x="5795383" y="100552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Controllers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067248-885C-E2D8-44B1-5270636F9E5F}"/>
                </a:ext>
              </a:extLst>
            </p:cNvPr>
            <p:cNvSpPr/>
            <p:nvPr/>
          </p:nvSpPr>
          <p:spPr>
            <a:xfrm>
              <a:off x="5689586" y="1301048"/>
              <a:ext cx="1674988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UserController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5B4E1-8F2E-814F-C0B1-DA25F3D7AD13}"/>
              </a:ext>
            </a:extLst>
          </p:cNvPr>
          <p:cNvGrpSpPr/>
          <p:nvPr/>
        </p:nvGrpSpPr>
        <p:grpSpPr>
          <a:xfrm>
            <a:off x="6453832" y="2259262"/>
            <a:ext cx="2136343" cy="1375726"/>
            <a:chOff x="5483657" y="2696647"/>
            <a:chExt cx="2136343" cy="13757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D5C438-D939-8CA1-655F-CF70568D99FD}"/>
                </a:ext>
              </a:extLst>
            </p:cNvPr>
            <p:cNvSpPr/>
            <p:nvPr/>
          </p:nvSpPr>
          <p:spPr>
            <a:xfrm>
              <a:off x="5483657" y="2708771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1CFD33-81EA-DD94-9151-DB20C860E3DB}"/>
                </a:ext>
              </a:extLst>
            </p:cNvPr>
            <p:cNvSpPr txBox="1"/>
            <p:nvPr/>
          </p:nvSpPr>
          <p:spPr>
            <a:xfrm>
              <a:off x="5795383" y="2696647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Services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F2358-38ED-E803-ECFD-F3970B8C7D3D}"/>
                </a:ext>
              </a:extLst>
            </p:cNvPr>
            <p:cNvSpPr/>
            <p:nvPr/>
          </p:nvSpPr>
          <p:spPr>
            <a:xfrm>
              <a:off x="5854451" y="2984885"/>
              <a:ext cx="1388477" cy="470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UserService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8E904A-A630-18DB-CBD8-B71AD7B503FA}"/>
              </a:ext>
            </a:extLst>
          </p:cNvPr>
          <p:cNvGrpSpPr/>
          <p:nvPr/>
        </p:nvGrpSpPr>
        <p:grpSpPr>
          <a:xfrm>
            <a:off x="9292055" y="2353679"/>
            <a:ext cx="2136343" cy="1375726"/>
            <a:chOff x="5483657" y="4453373"/>
            <a:chExt cx="2136343" cy="13757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853545-A9DC-6962-C73A-8A46C70ECA58}"/>
                </a:ext>
              </a:extLst>
            </p:cNvPr>
            <p:cNvSpPr/>
            <p:nvPr/>
          </p:nvSpPr>
          <p:spPr>
            <a:xfrm>
              <a:off x="5483657" y="44654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8CA84D-DF66-7284-7087-3A1B4EA1C449}"/>
                </a:ext>
              </a:extLst>
            </p:cNvPr>
            <p:cNvSpPr txBox="1"/>
            <p:nvPr/>
          </p:nvSpPr>
          <p:spPr>
            <a:xfrm>
              <a:off x="5795383" y="4453373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Repositories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2302E9-C130-CEA0-424D-8D851011886C}"/>
                </a:ext>
              </a:extLst>
            </p:cNvPr>
            <p:cNvSpPr/>
            <p:nvPr/>
          </p:nvSpPr>
          <p:spPr>
            <a:xfrm>
              <a:off x="5795383" y="4859999"/>
              <a:ext cx="1752608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UserRepository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262C41-3E64-7643-7D58-531D9363582B}"/>
              </a:ext>
            </a:extLst>
          </p:cNvPr>
          <p:cNvGrpSpPr/>
          <p:nvPr/>
        </p:nvGrpSpPr>
        <p:grpSpPr>
          <a:xfrm>
            <a:off x="9312846" y="474877"/>
            <a:ext cx="2136343" cy="1655165"/>
            <a:chOff x="8376446" y="3204834"/>
            <a:chExt cx="2136343" cy="16551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1C09EE-078D-9353-6CDA-FE910FBF1427}"/>
                </a:ext>
              </a:extLst>
            </p:cNvPr>
            <p:cNvSpPr txBox="1"/>
            <p:nvPr/>
          </p:nvSpPr>
          <p:spPr>
            <a:xfrm>
              <a:off x="8566515" y="320483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Entities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700202-D944-401C-D947-EB2E429F26A9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ADC2A4-1604-3DEF-7B4A-566B0932DA3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7551373" y="1960788"/>
            <a:ext cx="19048" cy="2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F7E4B6-87D3-F883-3FA9-E092F2B803D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590175" y="2953187"/>
            <a:ext cx="701880" cy="9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242E0E-A077-002B-E9B3-3E7E3B3D61EE}"/>
              </a:ext>
            </a:extLst>
          </p:cNvPr>
          <p:cNvGrpSpPr/>
          <p:nvPr/>
        </p:nvGrpSpPr>
        <p:grpSpPr>
          <a:xfrm>
            <a:off x="3837024" y="370389"/>
            <a:ext cx="2136343" cy="2149303"/>
            <a:chOff x="8376446" y="2710696"/>
            <a:chExt cx="2136343" cy="21493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5BE194-D1BC-1848-96BC-DDC91FC04428}"/>
                </a:ext>
              </a:extLst>
            </p:cNvPr>
            <p:cNvSpPr txBox="1"/>
            <p:nvPr/>
          </p:nvSpPr>
          <p:spPr>
            <a:xfrm>
              <a:off x="8524479" y="2710696"/>
              <a:ext cx="1609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Transfer Objects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92DA8-80BD-0196-490A-410B1E6C5F4E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BF22DD2E-2B73-0863-E040-7C42735A2CBA}"/>
              </a:ext>
            </a:extLst>
          </p:cNvPr>
          <p:cNvSpPr/>
          <p:nvPr/>
        </p:nvSpPr>
        <p:spPr>
          <a:xfrm>
            <a:off x="12569073" y="1395344"/>
            <a:ext cx="1467643" cy="21260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Database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412AE1-7221-670C-84F2-16C68E78F29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032665" y="2982853"/>
            <a:ext cx="619016" cy="47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6895E8-1F97-D1EF-384B-B9D522FCF51D}"/>
              </a:ext>
            </a:extLst>
          </p:cNvPr>
          <p:cNvCxnSpPr>
            <a:cxnSpLocks/>
          </p:cNvCxnSpPr>
          <p:nvPr/>
        </p:nvCxnSpPr>
        <p:spPr>
          <a:xfrm>
            <a:off x="11526043" y="2137211"/>
            <a:ext cx="1076362" cy="30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137230-8144-70FF-94A2-8B8B180266DE}"/>
              </a:ext>
            </a:extLst>
          </p:cNvPr>
          <p:cNvCxnSpPr/>
          <p:nvPr/>
        </p:nvCxnSpPr>
        <p:spPr>
          <a:xfrm>
            <a:off x="3342173" y="-320040"/>
            <a:ext cx="0" cy="7863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58070D-6856-2AB0-E550-E63D60ADDF78}"/>
              </a:ext>
            </a:extLst>
          </p:cNvPr>
          <p:cNvCxnSpPr/>
          <p:nvPr/>
        </p:nvCxnSpPr>
        <p:spPr>
          <a:xfrm>
            <a:off x="12192000" y="0"/>
            <a:ext cx="0" cy="7863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B8A336-1712-E410-7C0C-795851A08059}"/>
              </a:ext>
            </a:extLst>
          </p:cNvPr>
          <p:cNvSpPr txBox="1"/>
          <p:nvPr/>
        </p:nvSpPr>
        <p:spPr>
          <a:xfrm>
            <a:off x="772832" y="6858000"/>
            <a:ext cx="16097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Presentation Tier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4E79B-90F7-2218-E059-79A001404ECE}"/>
              </a:ext>
            </a:extLst>
          </p:cNvPr>
          <p:cNvSpPr txBox="1"/>
          <p:nvPr/>
        </p:nvSpPr>
        <p:spPr>
          <a:xfrm>
            <a:off x="2018811" y="6930387"/>
            <a:ext cx="16097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Business Tier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39E27B-B1DA-E09E-9267-D79579A72172}"/>
              </a:ext>
            </a:extLst>
          </p:cNvPr>
          <p:cNvSpPr txBox="1"/>
          <p:nvPr/>
        </p:nvSpPr>
        <p:spPr>
          <a:xfrm>
            <a:off x="14036713" y="4812409"/>
            <a:ext cx="16097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Data Tier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235A1B6-368E-200C-3FF2-78DFAAF1712A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flipH="1" flipV="1">
            <a:off x="5973367" y="1837891"/>
            <a:ext cx="480465" cy="11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525A74-DF8E-FF14-4B48-439B37A69A7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925842" y="1278987"/>
            <a:ext cx="557359" cy="16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236524-D4F8-69DC-5781-30323FEA363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536373" y="1448241"/>
            <a:ext cx="776473" cy="102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B0C8E5-078D-C402-EBF0-11C1ED64C68F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10381018" y="2130042"/>
            <a:ext cx="27626" cy="2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4EAE7D-0B64-E230-F66C-DD13B207EA40}"/>
              </a:ext>
            </a:extLst>
          </p:cNvPr>
          <p:cNvSpPr/>
          <p:nvPr/>
        </p:nvSpPr>
        <p:spPr>
          <a:xfrm>
            <a:off x="579347" y="3617617"/>
            <a:ext cx="2293156" cy="358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components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B8274DC8-F98B-3B2B-4ED6-1016641C7A75}"/>
              </a:ext>
            </a:extLst>
          </p:cNvPr>
          <p:cNvSpPr/>
          <p:nvPr/>
        </p:nvSpPr>
        <p:spPr>
          <a:xfrm>
            <a:off x="12534766" y="3882269"/>
            <a:ext cx="1501947" cy="21260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5F9997-0BF6-3385-DF34-16F7D5A0420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11600873" y="4945298"/>
            <a:ext cx="933893" cy="82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26397CD-4516-E08C-09D0-05413160E906}"/>
              </a:ext>
            </a:extLst>
          </p:cNvPr>
          <p:cNvSpPr/>
          <p:nvPr/>
        </p:nvSpPr>
        <p:spPr>
          <a:xfrm>
            <a:off x="3731699" y="4217660"/>
            <a:ext cx="8016443" cy="295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96FAEC-00B5-4A4E-D56A-D04AB36D45F7}"/>
              </a:ext>
            </a:extLst>
          </p:cNvPr>
          <p:cNvSpPr txBox="1"/>
          <p:nvPr/>
        </p:nvSpPr>
        <p:spPr>
          <a:xfrm>
            <a:off x="3535516" y="3819430"/>
            <a:ext cx="707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Back-end app : Device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4584EC3-BCAB-054E-434B-09D98F7AFFDC}"/>
              </a:ext>
            </a:extLst>
          </p:cNvPr>
          <p:cNvGrpSpPr/>
          <p:nvPr/>
        </p:nvGrpSpPr>
        <p:grpSpPr>
          <a:xfrm>
            <a:off x="6339449" y="4391227"/>
            <a:ext cx="2136343" cy="1375726"/>
            <a:chOff x="5483657" y="1005524"/>
            <a:chExt cx="2136343" cy="137572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6D70D4B-99F9-95E9-3E2C-5F31290662DB}"/>
                </a:ext>
              </a:extLst>
            </p:cNvPr>
            <p:cNvSpPr/>
            <p:nvPr/>
          </p:nvSpPr>
          <p:spPr>
            <a:xfrm>
              <a:off x="5483657" y="1017648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0BF8F7-6CD0-C7F7-7025-92456CDEFFB9}"/>
                </a:ext>
              </a:extLst>
            </p:cNvPr>
            <p:cNvSpPr txBox="1"/>
            <p:nvPr/>
          </p:nvSpPr>
          <p:spPr>
            <a:xfrm>
              <a:off x="5795383" y="100552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Controllers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24BED6F-3780-102B-8A9E-2227F2601DD7}"/>
                </a:ext>
              </a:extLst>
            </p:cNvPr>
            <p:cNvSpPr/>
            <p:nvPr/>
          </p:nvSpPr>
          <p:spPr>
            <a:xfrm>
              <a:off x="5698548" y="1400096"/>
              <a:ext cx="1765957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DeviceController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7A2A466-8E8D-6794-FBC0-4202F08BC649}"/>
              </a:ext>
            </a:extLst>
          </p:cNvPr>
          <p:cNvGrpSpPr/>
          <p:nvPr/>
        </p:nvGrpSpPr>
        <p:grpSpPr>
          <a:xfrm>
            <a:off x="6333572" y="5872627"/>
            <a:ext cx="2136343" cy="931072"/>
            <a:chOff x="5483657" y="2696647"/>
            <a:chExt cx="2136343" cy="13757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0650A95-9879-761F-57E4-E852D5EEC2DA}"/>
                </a:ext>
              </a:extLst>
            </p:cNvPr>
            <p:cNvSpPr/>
            <p:nvPr/>
          </p:nvSpPr>
          <p:spPr>
            <a:xfrm>
              <a:off x="5483657" y="2708771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D44E1C-4241-04FB-AEBF-94E8C896E01F}"/>
                </a:ext>
              </a:extLst>
            </p:cNvPr>
            <p:cNvSpPr txBox="1"/>
            <p:nvPr/>
          </p:nvSpPr>
          <p:spPr>
            <a:xfrm>
              <a:off x="5795383" y="2696647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Services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7E36663-33BD-6C95-ABA8-815B879AE0D2}"/>
                </a:ext>
              </a:extLst>
            </p:cNvPr>
            <p:cNvSpPr/>
            <p:nvPr/>
          </p:nvSpPr>
          <p:spPr>
            <a:xfrm>
              <a:off x="5750347" y="3132374"/>
              <a:ext cx="1575458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DeviceService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F74F719-5119-F2D6-81C9-9017A64A7C36}"/>
              </a:ext>
            </a:extLst>
          </p:cNvPr>
          <p:cNvGrpSpPr/>
          <p:nvPr/>
        </p:nvGrpSpPr>
        <p:grpSpPr>
          <a:xfrm>
            <a:off x="9158869" y="5892885"/>
            <a:ext cx="2136343" cy="1171133"/>
            <a:chOff x="5483657" y="4255977"/>
            <a:chExt cx="2136343" cy="157312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0C1AB65-EDFA-CF7B-DC76-08C1C755D3D6}"/>
                </a:ext>
              </a:extLst>
            </p:cNvPr>
            <p:cNvSpPr/>
            <p:nvPr/>
          </p:nvSpPr>
          <p:spPr>
            <a:xfrm>
              <a:off x="5483657" y="44654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C5B6F32-D031-AC9F-B5DE-1D0AC3178BC0}"/>
                </a:ext>
              </a:extLst>
            </p:cNvPr>
            <p:cNvSpPr txBox="1"/>
            <p:nvPr/>
          </p:nvSpPr>
          <p:spPr>
            <a:xfrm>
              <a:off x="5737708" y="4255977"/>
              <a:ext cx="160972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Repositories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1006450-2630-FE2C-CBF2-D38F855907A0}"/>
              </a:ext>
            </a:extLst>
          </p:cNvPr>
          <p:cNvGrpSpPr/>
          <p:nvPr/>
        </p:nvGrpSpPr>
        <p:grpSpPr>
          <a:xfrm>
            <a:off x="9169094" y="4281042"/>
            <a:ext cx="2136343" cy="1655165"/>
            <a:chOff x="8376446" y="3204834"/>
            <a:chExt cx="2136343" cy="165516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5AB36E-9CCD-09EC-EE8C-EE6658DB7AD4}"/>
                </a:ext>
              </a:extLst>
            </p:cNvPr>
            <p:cNvSpPr txBox="1"/>
            <p:nvPr/>
          </p:nvSpPr>
          <p:spPr>
            <a:xfrm>
              <a:off x="8566515" y="320483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Entities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D11F6B8-77B1-1FE6-4412-80381472D94A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477070B-7E9D-EF9A-7EA4-F57734B44BC6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>
            <a:off x="8469915" y="6342266"/>
            <a:ext cx="688954" cy="21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14C41D-6096-D89D-AF0D-08373B4860F3}"/>
              </a:ext>
            </a:extLst>
          </p:cNvPr>
          <p:cNvGrpSpPr/>
          <p:nvPr/>
        </p:nvGrpSpPr>
        <p:grpSpPr>
          <a:xfrm>
            <a:off x="3693272" y="4176554"/>
            <a:ext cx="2136343" cy="2149303"/>
            <a:chOff x="8376446" y="2710696"/>
            <a:chExt cx="2136343" cy="214930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7420BBA-1E84-32CD-F808-19E984BC8475}"/>
                </a:ext>
              </a:extLst>
            </p:cNvPr>
            <p:cNvSpPr txBox="1"/>
            <p:nvPr/>
          </p:nvSpPr>
          <p:spPr>
            <a:xfrm>
              <a:off x="8524479" y="2710696"/>
              <a:ext cx="1609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Transfer Objects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60BAE42-4CC7-D9BE-BBE3-CABE214578FB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DB9E4-B7FB-7CEA-B0CE-5C87EC1CF178}"/>
              </a:ext>
            </a:extLst>
          </p:cNvPr>
          <p:cNvCxnSpPr>
            <a:cxnSpLocks/>
            <a:stCxn id="92" idx="1"/>
            <a:endCxn id="105" idx="3"/>
          </p:cNvCxnSpPr>
          <p:nvPr/>
        </p:nvCxnSpPr>
        <p:spPr>
          <a:xfrm flipH="1" flipV="1">
            <a:off x="5829615" y="5644056"/>
            <a:ext cx="503957" cy="69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9BAE0A-E3D2-E209-EA96-2AD22E9E3039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5782090" y="5085152"/>
            <a:ext cx="557359" cy="16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3D72F52-5077-59B5-19C9-FDCDAB36B88B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8392621" y="5254406"/>
            <a:ext cx="776473" cy="102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0085E8A-BD88-B650-96AC-89ABA2C0D088}"/>
              </a:ext>
            </a:extLst>
          </p:cNvPr>
          <p:cNvSpPr/>
          <p:nvPr/>
        </p:nvSpPr>
        <p:spPr>
          <a:xfrm>
            <a:off x="3852008" y="1293072"/>
            <a:ext cx="204699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UserDTO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3F491-42F7-AE1A-2C45-8DC9CA301FC2}"/>
              </a:ext>
            </a:extLst>
          </p:cNvPr>
          <p:cNvSpPr/>
          <p:nvPr/>
        </p:nvSpPr>
        <p:spPr>
          <a:xfrm>
            <a:off x="3837024" y="1780218"/>
            <a:ext cx="204699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LoginDTO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69CEE-D862-86EA-908E-4BF56CBFDD37}"/>
              </a:ext>
            </a:extLst>
          </p:cNvPr>
          <p:cNvSpPr/>
          <p:nvPr/>
        </p:nvSpPr>
        <p:spPr>
          <a:xfrm>
            <a:off x="6553448" y="1461302"/>
            <a:ext cx="2017679" cy="437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LoginController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E73372-E156-8878-44C3-BB9BFAEB309D}"/>
              </a:ext>
            </a:extLst>
          </p:cNvPr>
          <p:cNvSpPr/>
          <p:nvPr/>
        </p:nvSpPr>
        <p:spPr>
          <a:xfrm>
            <a:off x="6886644" y="3046835"/>
            <a:ext cx="1401330" cy="55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LoginService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514221-CDF2-EC08-3DB2-A1AE9B63C152}"/>
              </a:ext>
            </a:extLst>
          </p:cNvPr>
          <p:cNvSpPr/>
          <p:nvPr/>
        </p:nvSpPr>
        <p:spPr>
          <a:xfrm>
            <a:off x="9213768" y="4669317"/>
            <a:ext cx="204699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3F3891-BFDE-8799-8B71-498D2C293221}"/>
              </a:ext>
            </a:extLst>
          </p:cNvPr>
          <p:cNvSpPr/>
          <p:nvPr/>
        </p:nvSpPr>
        <p:spPr>
          <a:xfrm>
            <a:off x="3768135" y="5069739"/>
            <a:ext cx="2030474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UserResponseDTO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045848-A9A7-3DA7-4D84-89DE8DDB20DA}"/>
              </a:ext>
            </a:extLst>
          </p:cNvPr>
          <p:cNvSpPr/>
          <p:nvPr/>
        </p:nvSpPr>
        <p:spPr>
          <a:xfrm>
            <a:off x="3778559" y="5481843"/>
            <a:ext cx="2117886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DeviceResponseDTO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74382C-A169-E203-1DF4-55E7B49AE4A1}"/>
              </a:ext>
            </a:extLst>
          </p:cNvPr>
          <p:cNvSpPr/>
          <p:nvPr/>
        </p:nvSpPr>
        <p:spPr>
          <a:xfrm>
            <a:off x="3793422" y="5851176"/>
            <a:ext cx="2117886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DeviceDTO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41A11-89FC-E928-281E-7AFBD5C606BE}"/>
              </a:ext>
            </a:extLst>
          </p:cNvPr>
          <p:cNvSpPr/>
          <p:nvPr/>
        </p:nvSpPr>
        <p:spPr>
          <a:xfrm>
            <a:off x="9306692" y="6245266"/>
            <a:ext cx="1752608" cy="319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UserRepository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B8775-6F06-5A7F-12DF-FC7229A8BE52}"/>
              </a:ext>
            </a:extLst>
          </p:cNvPr>
          <p:cNvSpPr/>
          <p:nvPr/>
        </p:nvSpPr>
        <p:spPr>
          <a:xfrm>
            <a:off x="9317947" y="6609479"/>
            <a:ext cx="1914604" cy="319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DeviceRepository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EAD696-BDA0-156C-BF1C-65654FFF904E}"/>
              </a:ext>
            </a:extLst>
          </p:cNvPr>
          <p:cNvSpPr/>
          <p:nvPr/>
        </p:nvSpPr>
        <p:spPr>
          <a:xfrm>
            <a:off x="9533805" y="1052326"/>
            <a:ext cx="204699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65FF20-AF16-3B4F-10EB-A45853CF954D}"/>
              </a:ext>
            </a:extLst>
          </p:cNvPr>
          <p:cNvSpPr/>
          <p:nvPr/>
        </p:nvSpPr>
        <p:spPr>
          <a:xfrm>
            <a:off x="9221721" y="5118095"/>
            <a:ext cx="204699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FE2BEC-5E2D-967E-3A31-7F1532BAD7A4}"/>
              </a:ext>
            </a:extLst>
          </p:cNvPr>
          <p:cNvSpPr/>
          <p:nvPr/>
        </p:nvSpPr>
        <p:spPr>
          <a:xfrm>
            <a:off x="3837024" y="7588735"/>
            <a:ext cx="8016443" cy="354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49EF46B-4C63-9F5F-006D-AA2365DA09C8}"/>
              </a:ext>
            </a:extLst>
          </p:cNvPr>
          <p:cNvSpPr txBox="1"/>
          <p:nvPr/>
        </p:nvSpPr>
        <p:spPr>
          <a:xfrm>
            <a:off x="5457202" y="7223186"/>
            <a:ext cx="34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Back-end app : Measurement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09E425B-C7BB-8A51-4B83-4258B37B0F9E}"/>
              </a:ext>
            </a:extLst>
          </p:cNvPr>
          <p:cNvGrpSpPr/>
          <p:nvPr/>
        </p:nvGrpSpPr>
        <p:grpSpPr>
          <a:xfrm>
            <a:off x="6600391" y="7970921"/>
            <a:ext cx="2136343" cy="1375726"/>
            <a:chOff x="5483657" y="1005524"/>
            <a:chExt cx="2136343" cy="137572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65A2A8C-DEBD-05A6-67CC-C0050D5267A5}"/>
                </a:ext>
              </a:extLst>
            </p:cNvPr>
            <p:cNvSpPr/>
            <p:nvPr/>
          </p:nvSpPr>
          <p:spPr>
            <a:xfrm>
              <a:off x="5483657" y="1017648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088D6C-DD35-BA3B-BAC3-796725CED361}"/>
                </a:ext>
              </a:extLst>
            </p:cNvPr>
            <p:cNvSpPr txBox="1"/>
            <p:nvPr/>
          </p:nvSpPr>
          <p:spPr>
            <a:xfrm>
              <a:off x="5795383" y="100552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Controllers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5BDF145-55C9-7882-3688-9FCCA4C674B6}"/>
              </a:ext>
            </a:extLst>
          </p:cNvPr>
          <p:cNvGrpSpPr/>
          <p:nvPr/>
        </p:nvGrpSpPr>
        <p:grpSpPr>
          <a:xfrm>
            <a:off x="6476651" y="9645121"/>
            <a:ext cx="2396662" cy="1375726"/>
            <a:chOff x="5389286" y="2696647"/>
            <a:chExt cx="2396662" cy="137572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FA36D99-BDE6-EAB3-B970-A94C1D7592E4}"/>
                </a:ext>
              </a:extLst>
            </p:cNvPr>
            <p:cNvSpPr/>
            <p:nvPr/>
          </p:nvSpPr>
          <p:spPr>
            <a:xfrm>
              <a:off x="5483657" y="2708771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188019-6807-D37E-5289-5F095E034DC6}"/>
                </a:ext>
              </a:extLst>
            </p:cNvPr>
            <p:cNvSpPr txBox="1"/>
            <p:nvPr/>
          </p:nvSpPr>
          <p:spPr>
            <a:xfrm>
              <a:off x="5795383" y="2696647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Services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F06552-0F95-82B7-40FF-D70FF3077FED}"/>
                </a:ext>
              </a:extLst>
            </p:cNvPr>
            <p:cNvSpPr/>
            <p:nvPr/>
          </p:nvSpPr>
          <p:spPr>
            <a:xfrm>
              <a:off x="5389286" y="2961714"/>
              <a:ext cx="2396662" cy="470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MeasurementService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D6D8AA4-8334-C6F6-E5C1-46CE09D2FD93}"/>
              </a:ext>
            </a:extLst>
          </p:cNvPr>
          <p:cNvGrpSpPr/>
          <p:nvPr/>
        </p:nvGrpSpPr>
        <p:grpSpPr>
          <a:xfrm>
            <a:off x="9409245" y="9739538"/>
            <a:ext cx="2136343" cy="1375726"/>
            <a:chOff x="5483657" y="4453373"/>
            <a:chExt cx="2136343" cy="1375726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11FA4A5-C8FE-C014-863D-3DCC2C577AD7}"/>
                </a:ext>
              </a:extLst>
            </p:cNvPr>
            <p:cNvSpPr/>
            <p:nvPr/>
          </p:nvSpPr>
          <p:spPr>
            <a:xfrm>
              <a:off x="5483657" y="44654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5D0C738-D3C2-89A1-CE99-5B481868C033}"/>
                </a:ext>
              </a:extLst>
            </p:cNvPr>
            <p:cNvSpPr txBox="1"/>
            <p:nvPr/>
          </p:nvSpPr>
          <p:spPr>
            <a:xfrm>
              <a:off x="5795383" y="4453373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Repositories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E9FCD69-73BD-DA37-A742-E0AA1B536A01}"/>
                </a:ext>
              </a:extLst>
            </p:cNvPr>
            <p:cNvSpPr/>
            <p:nvPr/>
          </p:nvSpPr>
          <p:spPr>
            <a:xfrm>
              <a:off x="5723941" y="4748858"/>
              <a:ext cx="1752608" cy="551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Measurement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D773183-CEA9-C1DB-97E6-B14E827B3BBE}"/>
              </a:ext>
            </a:extLst>
          </p:cNvPr>
          <p:cNvGrpSpPr/>
          <p:nvPr/>
        </p:nvGrpSpPr>
        <p:grpSpPr>
          <a:xfrm>
            <a:off x="9430036" y="7860736"/>
            <a:ext cx="2136343" cy="1655165"/>
            <a:chOff x="8376446" y="3204834"/>
            <a:chExt cx="2136343" cy="165516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2940F24-ABEA-5E22-92C5-72934E4C539D}"/>
                </a:ext>
              </a:extLst>
            </p:cNvPr>
            <p:cNvSpPr txBox="1"/>
            <p:nvPr/>
          </p:nvSpPr>
          <p:spPr>
            <a:xfrm>
              <a:off x="8566515" y="320483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Entities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E87DA7-8C60-50A5-0E38-4F1175814E8B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3D71CE5-2F45-60BA-864B-142495B04B96}"/>
              </a:ext>
            </a:extLst>
          </p:cNvPr>
          <p:cNvCxnSpPr>
            <a:stCxn id="144" idx="2"/>
            <a:endCxn id="149" idx="0"/>
          </p:cNvCxnSpPr>
          <p:nvPr/>
        </p:nvCxnSpPr>
        <p:spPr>
          <a:xfrm>
            <a:off x="7668563" y="9346647"/>
            <a:ext cx="19048" cy="2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7BF6402-C6D8-232C-FB04-278B3BC18AC7}"/>
              </a:ext>
            </a:extLst>
          </p:cNvPr>
          <p:cNvCxnSpPr>
            <a:cxnSpLocks/>
            <a:stCxn id="148" idx="3"/>
            <a:endCxn id="152" idx="1"/>
          </p:cNvCxnSpPr>
          <p:nvPr/>
        </p:nvCxnSpPr>
        <p:spPr>
          <a:xfrm>
            <a:off x="8707365" y="10339046"/>
            <a:ext cx="701880" cy="9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9AD080B-2FD0-BBAE-21DD-4DAAE82BEBF8}"/>
              </a:ext>
            </a:extLst>
          </p:cNvPr>
          <p:cNvGrpSpPr/>
          <p:nvPr/>
        </p:nvGrpSpPr>
        <p:grpSpPr>
          <a:xfrm>
            <a:off x="3954214" y="7756248"/>
            <a:ext cx="2136343" cy="2149303"/>
            <a:chOff x="8376446" y="2710696"/>
            <a:chExt cx="2136343" cy="2149303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2932DC9-20A1-654E-75E4-B2D72326BF33}"/>
                </a:ext>
              </a:extLst>
            </p:cNvPr>
            <p:cNvSpPr txBox="1"/>
            <p:nvPr/>
          </p:nvSpPr>
          <p:spPr>
            <a:xfrm>
              <a:off x="8524479" y="2710696"/>
              <a:ext cx="1609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Transfer Objects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A290F11-17C0-D155-2923-C01EE5B6757C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7E91C8-83E2-17AC-2127-CCE66049FF1E}"/>
              </a:ext>
            </a:extLst>
          </p:cNvPr>
          <p:cNvCxnSpPr>
            <a:cxnSpLocks/>
            <a:stCxn id="148" idx="1"/>
            <a:endCxn id="162" idx="3"/>
          </p:cNvCxnSpPr>
          <p:nvPr/>
        </p:nvCxnSpPr>
        <p:spPr>
          <a:xfrm flipH="1" flipV="1">
            <a:off x="6090557" y="9223750"/>
            <a:ext cx="480465" cy="11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09A2590-A497-1D84-7BB3-FD9DEC44727D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043032" y="8664846"/>
            <a:ext cx="557359" cy="16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D8B1AAD-8EF8-4874-0CAD-A6392B912391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8653563" y="8834100"/>
            <a:ext cx="776473" cy="102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DBA28C-445F-1AA9-ECF6-FB35FD427CDB}"/>
              </a:ext>
            </a:extLst>
          </p:cNvPr>
          <p:cNvCxnSpPr>
            <a:cxnSpLocks/>
            <a:stCxn id="153" idx="0"/>
            <a:endCxn id="157" idx="2"/>
          </p:cNvCxnSpPr>
          <p:nvPr/>
        </p:nvCxnSpPr>
        <p:spPr>
          <a:xfrm flipH="1" flipV="1">
            <a:off x="10498208" y="9515901"/>
            <a:ext cx="27626" cy="2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0FE7859-FEFD-E81C-2B49-D083A0166ED5}"/>
              </a:ext>
            </a:extLst>
          </p:cNvPr>
          <p:cNvSpPr/>
          <p:nvPr/>
        </p:nvSpPr>
        <p:spPr>
          <a:xfrm>
            <a:off x="3985057" y="9061190"/>
            <a:ext cx="204699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MeasurementDTO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70700FB-93C9-BB7A-60A4-C0A97058F457}"/>
              </a:ext>
            </a:extLst>
          </p:cNvPr>
          <p:cNvSpPr/>
          <p:nvPr/>
        </p:nvSpPr>
        <p:spPr>
          <a:xfrm>
            <a:off x="6588486" y="8503812"/>
            <a:ext cx="2250424" cy="437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WebsocketController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BC26A3F-631B-2BA9-4E27-E13A022E2C94}"/>
              </a:ext>
            </a:extLst>
          </p:cNvPr>
          <p:cNvSpPr/>
          <p:nvPr/>
        </p:nvSpPr>
        <p:spPr>
          <a:xfrm>
            <a:off x="6451843" y="10495220"/>
            <a:ext cx="2471533" cy="664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HourlyConsumption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2221A8B-A9F9-C396-FC8C-D8C21525F164}"/>
              </a:ext>
            </a:extLst>
          </p:cNvPr>
          <p:cNvSpPr/>
          <p:nvPr/>
        </p:nvSpPr>
        <p:spPr>
          <a:xfrm>
            <a:off x="9371437" y="8301545"/>
            <a:ext cx="2325856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HourlyConsumption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51DC489-C1C0-2D67-57E5-6A058047000B}"/>
              </a:ext>
            </a:extLst>
          </p:cNvPr>
          <p:cNvCxnSpPr>
            <a:cxnSpLocks/>
          </p:cNvCxnSpPr>
          <p:nvPr/>
        </p:nvCxnSpPr>
        <p:spPr>
          <a:xfrm>
            <a:off x="2960656" y="3634988"/>
            <a:ext cx="1073592" cy="97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4A104DC-E173-7DEC-30FF-DE79BCFD669F}"/>
              </a:ext>
            </a:extLst>
          </p:cNvPr>
          <p:cNvCxnSpPr>
            <a:cxnSpLocks/>
          </p:cNvCxnSpPr>
          <p:nvPr/>
        </p:nvCxnSpPr>
        <p:spPr>
          <a:xfrm>
            <a:off x="2787130" y="4298622"/>
            <a:ext cx="1445680" cy="424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Magnetic Disk 177">
            <a:extLst>
              <a:ext uri="{FF2B5EF4-FFF2-40B4-BE49-F238E27FC236}">
                <a16:creationId xmlns:a16="http://schemas.microsoft.com/office/drawing/2014/main" id="{6F43DC0E-F864-8B2C-8F06-E68B08873738}"/>
              </a:ext>
            </a:extLst>
          </p:cNvPr>
          <p:cNvSpPr/>
          <p:nvPr/>
        </p:nvSpPr>
        <p:spPr>
          <a:xfrm>
            <a:off x="13338169" y="7703729"/>
            <a:ext cx="1501947" cy="21260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 Database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BA947BA-F5AE-01E4-E274-45B5D2FD02A9}"/>
              </a:ext>
            </a:extLst>
          </p:cNvPr>
          <p:cNvCxnSpPr>
            <a:cxnSpLocks/>
          </p:cNvCxnSpPr>
          <p:nvPr/>
        </p:nvCxnSpPr>
        <p:spPr>
          <a:xfrm>
            <a:off x="11828206" y="9048264"/>
            <a:ext cx="1598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F96143F-AD9F-171F-EF2F-1E73BA7878C1}"/>
              </a:ext>
            </a:extLst>
          </p:cNvPr>
          <p:cNvSpPr/>
          <p:nvPr/>
        </p:nvSpPr>
        <p:spPr>
          <a:xfrm>
            <a:off x="9371437" y="8841641"/>
            <a:ext cx="2325856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AD1AD9D-AEC9-8D62-9138-658879845FB3}"/>
              </a:ext>
            </a:extLst>
          </p:cNvPr>
          <p:cNvSpPr/>
          <p:nvPr/>
        </p:nvSpPr>
        <p:spPr>
          <a:xfrm>
            <a:off x="9566668" y="10597942"/>
            <a:ext cx="2241349" cy="55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HourlyConsumption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4E8F116-0AFB-8099-2952-FF3477B6C25C}"/>
              </a:ext>
            </a:extLst>
          </p:cNvPr>
          <p:cNvSpPr/>
          <p:nvPr/>
        </p:nvSpPr>
        <p:spPr>
          <a:xfrm>
            <a:off x="3731699" y="11406040"/>
            <a:ext cx="8016443" cy="317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0D43132-3B5E-65FD-AE30-AD2E02A8B45D}"/>
              </a:ext>
            </a:extLst>
          </p:cNvPr>
          <p:cNvGrpSpPr/>
          <p:nvPr/>
        </p:nvGrpSpPr>
        <p:grpSpPr>
          <a:xfrm>
            <a:off x="6495066" y="11788226"/>
            <a:ext cx="2136343" cy="1375726"/>
            <a:chOff x="5483657" y="1005524"/>
            <a:chExt cx="2136343" cy="137572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A4872A1-FD89-0696-D29C-B08C33E4F95E}"/>
                </a:ext>
              </a:extLst>
            </p:cNvPr>
            <p:cNvSpPr/>
            <p:nvPr/>
          </p:nvSpPr>
          <p:spPr>
            <a:xfrm>
              <a:off x="5483657" y="1017648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BAC1596-90D2-7232-7684-61E4CD3E2C14}"/>
                </a:ext>
              </a:extLst>
            </p:cNvPr>
            <p:cNvSpPr txBox="1"/>
            <p:nvPr/>
          </p:nvSpPr>
          <p:spPr>
            <a:xfrm>
              <a:off x="5795383" y="1005524"/>
              <a:ext cx="1609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Controllers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7F3830F-9C98-78F5-8B7C-E2073D6271D0}"/>
              </a:ext>
            </a:extLst>
          </p:cNvPr>
          <p:cNvGrpSpPr/>
          <p:nvPr/>
        </p:nvGrpSpPr>
        <p:grpSpPr>
          <a:xfrm>
            <a:off x="3848889" y="11573553"/>
            <a:ext cx="2136343" cy="2149303"/>
            <a:chOff x="8376446" y="2710696"/>
            <a:chExt cx="2136343" cy="2149303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F5F286-15BA-332E-0E38-F2EACC5BEB0B}"/>
                </a:ext>
              </a:extLst>
            </p:cNvPr>
            <p:cNvSpPr txBox="1"/>
            <p:nvPr/>
          </p:nvSpPr>
          <p:spPr>
            <a:xfrm>
              <a:off x="8524479" y="2710696"/>
              <a:ext cx="1609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Transfer Objects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BF145D5-4CC5-B671-7992-EE5DCB5A4F16}"/>
                </a:ext>
              </a:extLst>
            </p:cNvPr>
            <p:cNvSpPr/>
            <p:nvPr/>
          </p:nvSpPr>
          <p:spPr>
            <a:xfrm>
              <a:off x="8376446" y="3496397"/>
              <a:ext cx="2136343" cy="1363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86F5E5D-BD44-E38B-FB50-B807499DCC13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937707" y="12482151"/>
            <a:ext cx="557359" cy="16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591F2FB-A6A3-794F-AA8E-3A7D1C5A0C72}"/>
              </a:ext>
            </a:extLst>
          </p:cNvPr>
          <p:cNvSpPr/>
          <p:nvPr/>
        </p:nvSpPr>
        <p:spPr>
          <a:xfrm>
            <a:off x="3612064" y="12803765"/>
            <a:ext cx="2526879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MessageDTO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5C8736-29D4-69B3-9623-2F2843D6C32B}"/>
              </a:ext>
            </a:extLst>
          </p:cNvPr>
          <p:cNvSpPr/>
          <p:nvPr/>
        </p:nvSpPr>
        <p:spPr>
          <a:xfrm>
            <a:off x="6483161" y="12321117"/>
            <a:ext cx="2250424" cy="437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WebsocketController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B518B7-B7E8-4066-1B3A-FB6E8B7571B3}"/>
              </a:ext>
            </a:extLst>
          </p:cNvPr>
          <p:cNvCxnSpPr>
            <a:cxnSpLocks/>
          </p:cNvCxnSpPr>
          <p:nvPr/>
        </p:nvCxnSpPr>
        <p:spPr>
          <a:xfrm>
            <a:off x="2064459" y="4423572"/>
            <a:ext cx="1775359" cy="714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867104B-E042-3BB7-921B-44FBFC861AB0}"/>
              </a:ext>
            </a:extLst>
          </p:cNvPr>
          <p:cNvSpPr txBox="1"/>
          <p:nvPr/>
        </p:nvSpPr>
        <p:spPr>
          <a:xfrm>
            <a:off x="5118127" y="11381790"/>
            <a:ext cx="34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Back-end app : Chat</a:t>
            </a:r>
          </a:p>
        </p:txBody>
      </p:sp>
      <p:sp>
        <p:nvSpPr>
          <p:cNvPr id="181" name="Flowchart: Magnetic Disk 180">
            <a:extLst>
              <a:ext uri="{FF2B5EF4-FFF2-40B4-BE49-F238E27FC236}">
                <a16:creationId xmlns:a16="http://schemas.microsoft.com/office/drawing/2014/main" id="{00D36F55-1E3A-96B8-54FF-07061BF61BDD}"/>
              </a:ext>
            </a:extLst>
          </p:cNvPr>
          <p:cNvSpPr/>
          <p:nvPr/>
        </p:nvSpPr>
        <p:spPr>
          <a:xfrm rot="5400000">
            <a:off x="822876" y="10382374"/>
            <a:ext cx="1501947" cy="21260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FCACF4B-DF87-CBF6-3469-0346A4410FA2}"/>
              </a:ext>
            </a:extLst>
          </p:cNvPr>
          <p:cNvSpPr/>
          <p:nvPr/>
        </p:nvSpPr>
        <p:spPr>
          <a:xfrm>
            <a:off x="455930" y="11108805"/>
            <a:ext cx="1569880" cy="594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Measurement Queue</a:t>
            </a:r>
          </a:p>
        </p:txBody>
      </p:sp>
      <p:sp>
        <p:nvSpPr>
          <p:cNvPr id="188" name="Flowchart: Magnetic Disk 187">
            <a:extLst>
              <a:ext uri="{FF2B5EF4-FFF2-40B4-BE49-F238E27FC236}">
                <a16:creationId xmlns:a16="http://schemas.microsoft.com/office/drawing/2014/main" id="{2ABD9061-DB69-7FBA-86C9-5E2F93372C3B}"/>
              </a:ext>
            </a:extLst>
          </p:cNvPr>
          <p:cNvSpPr/>
          <p:nvPr/>
        </p:nvSpPr>
        <p:spPr>
          <a:xfrm rot="5400000">
            <a:off x="920578" y="7985235"/>
            <a:ext cx="1501947" cy="212605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82646E3-B9CE-8C5E-B1A7-31BF5844589A}"/>
              </a:ext>
            </a:extLst>
          </p:cNvPr>
          <p:cNvSpPr/>
          <p:nvPr/>
        </p:nvSpPr>
        <p:spPr>
          <a:xfrm>
            <a:off x="658280" y="8706132"/>
            <a:ext cx="1307909" cy="594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Queue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DD067E3-7CEE-88CB-7CC0-7BF14EB80506}"/>
              </a:ext>
            </a:extLst>
          </p:cNvPr>
          <p:cNvCxnSpPr>
            <a:cxnSpLocks/>
          </p:cNvCxnSpPr>
          <p:nvPr/>
        </p:nvCxnSpPr>
        <p:spPr>
          <a:xfrm flipH="1">
            <a:off x="2300363" y="6261355"/>
            <a:ext cx="2071982" cy="2634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E3D8B17-9C22-1D39-A497-7263B712137D}"/>
              </a:ext>
            </a:extLst>
          </p:cNvPr>
          <p:cNvCxnSpPr>
            <a:cxnSpLocks/>
          </p:cNvCxnSpPr>
          <p:nvPr/>
        </p:nvCxnSpPr>
        <p:spPr>
          <a:xfrm flipH="1" flipV="1">
            <a:off x="2452763" y="9048510"/>
            <a:ext cx="1580212" cy="1060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34E145C-8874-BA32-8F94-CAD2D47D15A6}"/>
              </a:ext>
            </a:extLst>
          </p:cNvPr>
          <p:cNvCxnSpPr>
            <a:cxnSpLocks/>
          </p:cNvCxnSpPr>
          <p:nvPr/>
        </p:nvCxnSpPr>
        <p:spPr>
          <a:xfrm flipH="1">
            <a:off x="1910812" y="10340462"/>
            <a:ext cx="2655987" cy="568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B7031E2-4B33-8271-2C5B-5F90467FEAA8}"/>
              </a:ext>
            </a:extLst>
          </p:cNvPr>
          <p:cNvSpPr/>
          <p:nvPr/>
        </p:nvSpPr>
        <p:spPr>
          <a:xfrm>
            <a:off x="97365" y="12856388"/>
            <a:ext cx="204699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11C229-9A04-4346-0963-F8D3E723D4B5}"/>
              </a:ext>
            </a:extLst>
          </p:cNvPr>
          <p:cNvCxnSpPr>
            <a:cxnSpLocks/>
            <a:stCxn id="206" idx="0"/>
            <a:endCxn id="181" idx="4"/>
          </p:cNvCxnSpPr>
          <p:nvPr/>
        </p:nvCxnSpPr>
        <p:spPr>
          <a:xfrm flipV="1">
            <a:off x="1120862" y="12196377"/>
            <a:ext cx="452988" cy="660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A99C6389-1F30-B8E1-387B-F979D126DB26}"/>
              </a:ext>
            </a:extLst>
          </p:cNvPr>
          <p:cNvSpPr/>
          <p:nvPr/>
        </p:nvSpPr>
        <p:spPr>
          <a:xfrm>
            <a:off x="1571625" y="2068945"/>
            <a:ext cx="2333914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EE80D74-3F12-61AD-198D-467ADB4803A4}"/>
              </a:ext>
            </a:extLst>
          </p:cNvPr>
          <p:cNvSpPr/>
          <p:nvPr/>
        </p:nvSpPr>
        <p:spPr>
          <a:xfrm>
            <a:off x="4432879" y="2079336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E69F86C-98C0-61D3-9C72-46DA3C899574}"/>
              </a:ext>
            </a:extLst>
          </p:cNvPr>
          <p:cNvSpPr/>
          <p:nvPr/>
        </p:nvSpPr>
        <p:spPr>
          <a:xfrm>
            <a:off x="7538029" y="2068945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27D76-D720-E910-A345-23A316079FEB}"/>
              </a:ext>
            </a:extLst>
          </p:cNvPr>
          <p:cNvSpPr txBox="1"/>
          <p:nvPr/>
        </p:nvSpPr>
        <p:spPr>
          <a:xfrm>
            <a:off x="5077404" y="1739370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BA47E-C53E-5957-66A6-7FD2233F1A8B}"/>
              </a:ext>
            </a:extLst>
          </p:cNvPr>
          <p:cNvSpPr txBox="1"/>
          <p:nvPr/>
        </p:nvSpPr>
        <p:spPr>
          <a:xfrm>
            <a:off x="9872277" y="2137869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A79B8-4C6B-778E-AF4E-564B953002F1}"/>
              </a:ext>
            </a:extLst>
          </p:cNvPr>
          <p:cNvSpPr txBox="1"/>
          <p:nvPr/>
        </p:nvSpPr>
        <p:spPr>
          <a:xfrm>
            <a:off x="2171272" y="1732383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00C0B-B0F1-DE6C-7DB2-5703B8E3110E}"/>
              </a:ext>
            </a:extLst>
          </p:cNvPr>
          <p:cNvSpPr txBox="1"/>
          <p:nvPr/>
        </p:nvSpPr>
        <p:spPr>
          <a:xfrm>
            <a:off x="1916688" y="2108702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53D14-6B13-7901-C955-F6DF63F0ABC1}"/>
              </a:ext>
            </a:extLst>
          </p:cNvPr>
          <p:cNvSpPr txBox="1"/>
          <p:nvPr/>
        </p:nvSpPr>
        <p:spPr>
          <a:xfrm>
            <a:off x="4880409" y="2108702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304F25-88E7-80A5-E234-43AC7E53AFC6}"/>
              </a:ext>
            </a:extLst>
          </p:cNvPr>
          <p:cNvSpPr txBox="1"/>
          <p:nvPr/>
        </p:nvSpPr>
        <p:spPr>
          <a:xfrm>
            <a:off x="8001720" y="2108702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E40510-4821-B9D6-5965-1601FF2AB883}"/>
              </a:ext>
            </a:extLst>
          </p:cNvPr>
          <p:cNvGrpSpPr/>
          <p:nvPr/>
        </p:nvGrpSpPr>
        <p:grpSpPr>
          <a:xfrm>
            <a:off x="1628775" y="2558266"/>
            <a:ext cx="1838325" cy="923925"/>
            <a:chOff x="4552950" y="4581525"/>
            <a:chExt cx="1838325" cy="9239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070C06-EAC9-C64E-AB80-148E8F8F89DD}"/>
                </a:ext>
              </a:extLst>
            </p:cNvPr>
            <p:cNvSpPr txBox="1"/>
            <p:nvPr/>
          </p:nvSpPr>
          <p:spPr>
            <a:xfrm>
              <a:off x="4806370" y="4581525"/>
              <a:ext cx="1419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NGINX 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68E87D-BCF8-7576-9DAB-048F3A1F8739}"/>
                </a:ext>
              </a:extLst>
            </p:cNvPr>
            <p:cNvSpPr/>
            <p:nvPr/>
          </p:nvSpPr>
          <p:spPr>
            <a:xfrm>
              <a:off x="4714874" y="4933950"/>
              <a:ext cx="1514475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 App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689F32-6BE0-3E45-BB48-D687F0BCF657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63995C-4B70-7294-D49D-B5C455BF0B0B}"/>
              </a:ext>
            </a:extLst>
          </p:cNvPr>
          <p:cNvGrpSpPr/>
          <p:nvPr/>
        </p:nvGrpSpPr>
        <p:grpSpPr>
          <a:xfrm>
            <a:off x="4465927" y="2567951"/>
            <a:ext cx="1838325" cy="923925"/>
            <a:chOff x="4552950" y="4581525"/>
            <a:chExt cx="1838325" cy="9239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E2209D-ADBF-734F-86F4-04BB276AC7CD}"/>
                </a:ext>
              </a:extLst>
            </p:cNvPr>
            <p:cNvSpPr txBox="1"/>
            <p:nvPr/>
          </p:nvSpPr>
          <p:spPr>
            <a:xfrm>
              <a:off x="4800598" y="4581525"/>
              <a:ext cx="1419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Tomcat Server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213630-9910-7466-40DF-322704CD25E4}"/>
                </a:ext>
              </a:extLst>
            </p:cNvPr>
            <p:cNvSpPr/>
            <p:nvPr/>
          </p:nvSpPr>
          <p:spPr>
            <a:xfrm>
              <a:off x="4552950" y="4933950"/>
              <a:ext cx="1676399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Back-end User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535A79-60C4-1470-6D70-A00986567D05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757CF1-AE4F-6763-8877-85E8891C1C3A}"/>
              </a:ext>
            </a:extLst>
          </p:cNvPr>
          <p:cNvGrpSpPr/>
          <p:nvPr/>
        </p:nvGrpSpPr>
        <p:grpSpPr>
          <a:xfrm>
            <a:off x="7576129" y="2539293"/>
            <a:ext cx="1838325" cy="952582"/>
            <a:chOff x="4552950" y="4552868"/>
            <a:chExt cx="1838325" cy="9525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EA4F9E-9761-F32F-C67F-4D8928141650}"/>
                </a:ext>
              </a:extLst>
            </p:cNvPr>
            <p:cNvSpPr txBox="1"/>
            <p:nvPr/>
          </p:nvSpPr>
          <p:spPr>
            <a:xfrm>
              <a:off x="4682981" y="4552868"/>
              <a:ext cx="1704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Postgres Server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090943-1065-FA4B-1220-75733485B338}"/>
                </a:ext>
              </a:extLst>
            </p:cNvPr>
            <p:cNvSpPr/>
            <p:nvPr/>
          </p:nvSpPr>
          <p:spPr>
            <a:xfrm>
              <a:off x="4682982" y="4933950"/>
              <a:ext cx="1546368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Database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7C8B8F-BB1E-4444-23DB-49D072BA44C9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9175C8-A074-2233-52C7-921649B25CC2}"/>
              </a:ext>
            </a:extLst>
          </p:cNvPr>
          <p:cNvSpPr txBox="1"/>
          <p:nvPr/>
        </p:nvSpPr>
        <p:spPr>
          <a:xfrm>
            <a:off x="63994" y="221285"/>
            <a:ext cx="15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172.16.0.0/24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E0EB0F-7954-C624-8A0C-612928DA7BB1}"/>
              </a:ext>
            </a:extLst>
          </p:cNvPr>
          <p:cNvSpPr/>
          <p:nvPr/>
        </p:nvSpPr>
        <p:spPr>
          <a:xfrm>
            <a:off x="1476375" y="3838575"/>
            <a:ext cx="8496300" cy="34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D401E7-DD3A-5B90-281D-B44A4F47CD0D}"/>
              </a:ext>
            </a:extLst>
          </p:cNvPr>
          <p:cNvSpPr txBox="1"/>
          <p:nvPr/>
        </p:nvSpPr>
        <p:spPr>
          <a:xfrm>
            <a:off x="2352386" y="3521854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15E49-1160-4A4E-385F-DBD28669665D}"/>
              </a:ext>
            </a:extLst>
          </p:cNvPr>
          <p:cNvSpPr txBox="1"/>
          <p:nvPr/>
        </p:nvSpPr>
        <p:spPr>
          <a:xfrm>
            <a:off x="8533101" y="3562896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5432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BD62F-28AE-357A-2042-63D5BF8D7CC7}"/>
              </a:ext>
            </a:extLst>
          </p:cNvPr>
          <p:cNvSpPr txBox="1"/>
          <p:nvPr/>
        </p:nvSpPr>
        <p:spPr>
          <a:xfrm>
            <a:off x="5047745" y="3517749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8080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F7CAD0-348B-5887-4EB5-54D4E3F9E8C6}"/>
              </a:ext>
            </a:extLst>
          </p:cNvPr>
          <p:cNvSpPr/>
          <p:nvPr/>
        </p:nvSpPr>
        <p:spPr>
          <a:xfrm>
            <a:off x="4465926" y="5779057"/>
            <a:ext cx="1838325" cy="92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A999A6-0E23-E644-74A2-55E65112A37D}"/>
              </a:ext>
            </a:extLst>
          </p:cNvPr>
          <p:cNvCxnSpPr>
            <a:cxnSpLocks/>
          </p:cNvCxnSpPr>
          <p:nvPr/>
        </p:nvCxnSpPr>
        <p:spPr>
          <a:xfrm flipH="1" flipV="1">
            <a:off x="3467100" y="3732173"/>
            <a:ext cx="1219926" cy="214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A49B15-9904-887C-F7C1-E7DAB10115C4}"/>
              </a:ext>
            </a:extLst>
          </p:cNvPr>
          <p:cNvSpPr txBox="1"/>
          <p:nvPr/>
        </p:nvSpPr>
        <p:spPr>
          <a:xfrm>
            <a:off x="3239868" y="4582490"/>
            <a:ext cx="172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Localhost:80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F57B6A-1FE6-ED62-0813-DF90871D54A3}"/>
              </a:ext>
            </a:extLst>
          </p:cNvPr>
          <p:cNvCxnSpPr>
            <a:cxnSpLocks/>
          </p:cNvCxnSpPr>
          <p:nvPr/>
        </p:nvCxnSpPr>
        <p:spPr>
          <a:xfrm flipV="1">
            <a:off x="5069177" y="3537357"/>
            <a:ext cx="25546" cy="23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8035CD-B7AF-F23E-4A95-348EC041A6E9}"/>
              </a:ext>
            </a:extLst>
          </p:cNvPr>
          <p:cNvSpPr txBox="1"/>
          <p:nvPr/>
        </p:nvSpPr>
        <p:spPr>
          <a:xfrm>
            <a:off x="4101377" y="4264316"/>
            <a:ext cx="172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Localhost:8080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C778F0E4-45B7-1609-BB38-88303BFDB13A}"/>
              </a:ext>
            </a:extLst>
          </p:cNvPr>
          <p:cNvSpPr/>
          <p:nvPr/>
        </p:nvSpPr>
        <p:spPr>
          <a:xfrm>
            <a:off x="7649299" y="417512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9BF20-FFCB-0C49-4BAB-CF09A7E0CA4D}"/>
              </a:ext>
            </a:extLst>
          </p:cNvPr>
          <p:cNvSpPr txBox="1"/>
          <p:nvPr/>
        </p:nvSpPr>
        <p:spPr>
          <a:xfrm>
            <a:off x="9950884" y="795823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97403-57BE-D3C9-B6B7-81EDFC91AFFE}"/>
              </a:ext>
            </a:extLst>
          </p:cNvPr>
          <p:cNvSpPr txBox="1"/>
          <p:nvPr/>
        </p:nvSpPr>
        <p:spPr>
          <a:xfrm>
            <a:off x="8112990" y="457269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D6D70D-677A-9FF8-492E-3092A8BB8FBC}"/>
              </a:ext>
            </a:extLst>
          </p:cNvPr>
          <p:cNvGrpSpPr/>
          <p:nvPr/>
        </p:nvGrpSpPr>
        <p:grpSpPr>
          <a:xfrm>
            <a:off x="7687399" y="887860"/>
            <a:ext cx="1838325" cy="952582"/>
            <a:chOff x="4552950" y="4552868"/>
            <a:chExt cx="1838325" cy="9525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A02EEB-A57E-E69B-6C34-D3609153D3BE}"/>
                </a:ext>
              </a:extLst>
            </p:cNvPr>
            <p:cNvSpPr txBox="1"/>
            <p:nvPr/>
          </p:nvSpPr>
          <p:spPr>
            <a:xfrm>
              <a:off x="4682981" y="4552868"/>
              <a:ext cx="1704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Postgres Server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1C91E7-CB5F-B21A-4ED2-A007A804B8CA}"/>
                </a:ext>
              </a:extLst>
            </p:cNvPr>
            <p:cNvSpPr/>
            <p:nvPr/>
          </p:nvSpPr>
          <p:spPr>
            <a:xfrm>
              <a:off x="4619985" y="4931575"/>
              <a:ext cx="1736291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Device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19CC41-909A-A582-FA76-CE0969411A18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ube 13">
            <a:extLst>
              <a:ext uri="{FF2B5EF4-FFF2-40B4-BE49-F238E27FC236}">
                <a16:creationId xmlns:a16="http://schemas.microsoft.com/office/drawing/2014/main" id="{5E4E2E1D-140A-EDB0-9904-F38FC29F65EF}"/>
              </a:ext>
            </a:extLst>
          </p:cNvPr>
          <p:cNvSpPr/>
          <p:nvPr/>
        </p:nvSpPr>
        <p:spPr>
          <a:xfrm>
            <a:off x="4365052" y="128365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2C142-A691-99FA-0036-C397CE4F7C66}"/>
              </a:ext>
            </a:extLst>
          </p:cNvPr>
          <p:cNvSpPr txBox="1"/>
          <p:nvPr/>
        </p:nvSpPr>
        <p:spPr>
          <a:xfrm>
            <a:off x="5802098" y="-34888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C8DB3-D2A1-FCA8-0829-7C0BE1DE066B}"/>
              </a:ext>
            </a:extLst>
          </p:cNvPr>
          <p:cNvSpPr txBox="1"/>
          <p:nvPr/>
        </p:nvSpPr>
        <p:spPr>
          <a:xfrm>
            <a:off x="4812582" y="157731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729667-AD97-D2A4-FCD6-F44C07FA5F66}"/>
              </a:ext>
            </a:extLst>
          </p:cNvPr>
          <p:cNvGrpSpPr/>
          <p:nvPr/>
        </p:nvGrpSpPr>
        <p:grpSpPr>
          <a:xfrm>
            <a:off x="4398100" y="616980"/>
            <a:ext cx="1838325" cy="923925"/>
            <a:chOff x="4552950" y="4581525"/>
            <a:chExt cx="1838325" cy="92392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9C8AD3-533F-1E02-245A-93917DDA9E47}"/>
                </a:ext>
              </a:extLst>
            </p:cNvPr>
            <p:cNvSpPr txBox="1"/>
            <p:nvPr/>
          </p:nvSpPr>
          <p:spPr>
            <a:xfrm>
              <a:off x="4800598" y="4581525"/>
              <a:ext cx="1419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Tomcat Server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956313-4A0F-576D-6549-75A5DA21DC03}"/>
                </a:ext>
              </a:extLst>
            </p:cNvPr>
            <p:cNvSpPr/>
            <p:nvPr/>
          </p:nvSpPr>
          <p:spPr>
            <a:xfrm>
              <a:off x="4602017" y="4942788"/>
              <a:ext cx="1695159" cy="465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Back-end Device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196D9D-B0A5-113A-21C2-EEE3FD69F846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15E808-7F9D-0E6C-6E95-21DD65604B88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6666637" y="703329"/>
            <a:ext cx="1020762" cy="67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113737-2F50-C948-AD45-8447F8C7C9F5}"/>
              </a:ext>
            </a:extLst>
          </p:cNvPr>
          <p:cNvCxnSpPr>
            <a:cxnSpLocks/>
            <a:stCxn id="7" idx="5"/>
            <a:endCxn id="32" idx="1"/>
          </p:cNvCxnSpPr>
          <p:nvPr/>
        </p:nvCxnSpPr>
        <p:spPr>
          <a:xfrm>
            <a:off x="6734464" y="2654300"/>
            <a:ext cx="841665" cy="37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938C263-37E2-02AE-F742-B1B8A42E73F0}"/>
              </a:ext>
            </a:extLst>
          </p:cNvPr>
          <p:cNvSpPr txBox="1"/>
          <p:nvPr/>
        </p:nvSpPr>
        <p:spPr>
          <a:xfrm>
            <a:off x="6171304" y="1436507"/>
            <a:ext cx="1169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8081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456A09-BD52-E067-3AB1-DAAC391D7916}"/>
              </a:ext>
            </a:extLst>
          </p:cNvPr>
          <p:cNvCxnSpPr>
            <a:cxnSpLocks/>
            <a:stCxn id="45" idx="0"/>
            <a:endCxn id="40" idx="2"/>
          </p:cNvCxnSpPr>
          <p:nvPr/>
        </p:nvCxnSpPr>
        <p:spPr>
          <a:xfrm flipH="1" flipV="1">
            <a:off x="5317263" y="1540905"/>
            <a:ext cx="67826" cy="42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C132F4-5102-2A29-1281-A7055182BE57}"/>
              </a:ext>
            </a:extLst>
          </p:cNvPr>
          <p:cNvSpPr txBox="1"/>
          <p:nvPr/>
        </p:nvSpPr>
        <p:spPr>
          <a:xfrm>
            <a:off x="4593751" y="4846094"/>
            <a:ext cx="172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Localhost:8081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94D452-F4CE-1BC9-90CD-B1449C90D093}"/>
              </a:ext>
            </a:extLst>
          </p:cNvPr>
          <p:cNvSpPr txBox="1"/>
          <p:nvPr/>
        </p:nvSpPr>
        <p:spPr>
          <a:xfrm>
            <a:off x="9490725" y="1638354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5432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72E62B3B-2119-D15A-02C0-D1D10AAD951A}"/>
              </a:ext>
            </a:extLst>
          </p:cNvPr>
          <p:cNvSpPr/>
          <p:nvPr/>
        </p:nvSpPr>
        <p:spPr>
          <a:xfrm>
            <a:off x="7762961" y="-1580394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C1ECCF-F766-C8BD-57D0-2EB45AC6D119}"/>
              </a:ext>
            </a:extLst>
          </p:cNvPr>
          <p:cNvSpPr txBox="1"/>
          <p:nvPr/>
        </p:nvSpPr>
        <p:spPr>
          <a:xfrm>
            <a:off x="10064546" y="-1202083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229345-99E8-26AD-BA2A-134358CABA82}"/>
              </a:ext>
            </a:extLst>
          </p:cNvPr>
          <p:cNvSpPr txBox="1"/>
          <p:nvPr/>
        </p:nvSpPr>
        <p:spPr>
          <a:xfrm>
            <a:off x="8226652" y="-1540637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D56538-2D53-FEFF-88A7-429065387D26}"/>
              </a:ext>
            </a:extLst>
          </p:cNvPr>
          <p:cNvGrpSpPr/>
          <p:nvPr/>
        </p:nvGrpSpPr>
        <p:grpSpPr>
          <a:xfrm>
            <a:off x="7801061" y="-1110046"/>
            <a:ext cx="1838325" cy="952582"/>
            <a:chOff x="4552950" y="4552868"/>
            <a:chExt cx="1838325" cy="9525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1131A3-CABE-6010-7625-9132C1078FA9}"/>
                </a:ext>
              </a:extLst>
            </p:cNvPr>
            <p:cNvSpPr txBox="1"/>
            <p:nvPr/>
          </p:nvSpPr>
          <p:spPr>
            <a:xfrm>
              <a:off x="4682981" y="4552868"/>
              <a:ext cx="1704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Postgres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43BCC62-AB8F-379F-FF5E-02C9003BF83F}"/>
                </a:ext>
              </a:extLst>
            </p:cNvPr>
            <p:cNvSpPr/>
            <p:nvPr/>
          </p:nvSpPr>
          <p:spPr>
            <a:xfrm>
              <a:off x="4619985" y="4931575"/>
              <a:ext cx="1736291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Monitoring Database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5BC1C9-3E26-7CC9-46BB-ACE39C9522CE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ube 57">
            <a:extLst>
              <a:ext uri="{FF2B5EF4-FFF2-40B4-BE49-F238E27FC236}">
                <a16:creationId xmlns:a16="http://schemas.microsoft.com/office/drawing/2014/main" id="{9657F8B0-70F1-95C4-F68A-7F8ABA558C24}"/>
              </a:ext>
            </a:extLst>
          </p:cNvPr>
          <p:cNvSpPr/>
          <p:nvPr/>
        </p:nvSpPr>
        <p:spPr>
          <a:xfrm>
            <a:off x="4478714" y="-1869541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CEA5FA-9F72-8643-6062-8DD6D3E4C316}"/>
              </a:ext>
            </a:extLst>
          </p:cNvPr>
          <p:cNvSpPr txBox="1"/>
          <p:nvPr/>
        </p:nvSpPr>
        <p:spPr>
          <a:xfrm>
            <a:off x="4926244" y="-1840175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4C909-FB75-7D2B-317A-43E5E6B23A3F}"/>
              </a:ext>
            </a:extLst>
          </p:cNvPr>
          <p:cNvGrpSpPr/>
          <p:nvPr/>
        </p:nvGrpSpPr>
        <p:grpSpPr>
          <a:xfrm>
            <a:off x="4511762" y="-1380926"/>
            <a:ext cx="1838325" cy="923925"/>
            <a:chOff x="4552950" y="4581525"/>
            <a:chExt cx="1838325" cy="92392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DCC7FE-4AC1-D860-93B8-F220230C7485}"/>
                </a:ext>
              </a:extLst>
            </p:cNvPr>
            <p:cNvSpPr txBox="1"/>
            <p:nvPr/>
          </p:nvSpPr>
          <p:spPr>
            <a:xfrm>
              <a:off x="4800598" y="4581525"/>
              <a:ext cx="1419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Tomcat Server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08483E5-70E9-7192-7AD2-03D871FD9A79}"/>
                </a:ext>
              </a:extLst>
            </p:cNvPr>
            <p:cNvSpPr/>
            <p:nvPr/>
          </p:nvSpPr>
          <p:spPr>
            <a:xfrm>
              <a:off x="4602017" y="4942788"/>
              <a:ext cx="1695159" cy="465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Back-end Monitoring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7E0BB7-40F0-D261-37CB-3C416E584C29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C0D09E-9B1A-CD40-674B-26C1B7F8F3B8}"/>
              </a:ext>
            </a:extLst>
          </p:cNvPr>
          <p:cNvCxnSpPr>
            <a:cxnSpLocks/>
            <a:stCxn id="58" idx="5"/>
            <a:endCxn id="57" idx="1"/>
          </p:cNvCxnSpPr>
          <p:nvPr/>
        </p:nvCxnSpPr>
        <p:spPr>
          <a:xfrm>
            <a:off x="6780299" y="-1294577"/>
            <a:ext cx="1020762" cy="67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E8A515F-2747-1165-AE4E-9C9589BB2F2B}"/>
              </a:ext>
            </a:extLst>
          </p:cNvPr>
          <p:cNvSpPr txBox="1"/>
          <p:nvPr/>
        </p:nvSpPr>
        <p:spPr>
          <a:xfrm>
            <a:off x="6284966" y="-561399"/>
            <a:ext cx="1169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8082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C555B3-588C-02C0-0671-43AD250AA9C0}"/>
              </a:ext>
            </a:extLst>
          </p:cNvPr>
          <p:cNvSpPr txBox="1"/>
          <p:nvPr/>
        </p:nvSpPr>
        <p:spPr>
          <a:xfrm>
            <a:off x="9604387" y="-359552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5432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0C26B5-B166-3FA9-35E8-B5C11270F623}"/>
              </a:ext>
            </a:extLst>
          </p:cNvPr>
          <p:cNvSpPr txBox="1"/>
          <p:nvPr/>
        </p:nvSpPr>
        <p:spPr>
          <a:xfrm>
            <a:off x="5802098" y="-2214928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B79F3E-71C8-0CD8-6BCC-6F9A4F657DDA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174128" y="-376733"/>
            <a:ext cx="110838" cy="625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43FDF69-F8D3-DB98-245A-69976727DA2A}"/>
              </a:ext>
            </a:extLst>
          </p:cNvPr>
          <p:cNvSpPr txBox="1"/>
          <p:nvPr/>
        </p:nvSpPr>
        <p:spPr>
          <a:xfrm>
            <a:off x="5500631" y="5332695"/>
            <a:ext cx="172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Localhost:8082</a:t>
            </a:r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D6350C33-B5F0-A9A5-6D79-F3693CC8A1C2}"/>
              </a:ext>
            </a:extLst>
          </p:cNvPr>
          <p:cNvSpPr/>
          <p:nvPr/>
        </p:nvSpPr>
        <p:spPr>
          <a:xfrm>
            <a:off x="1145289" y="-1376123"/>
            <a:ext cx="2333914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05385F-53A6-2829-2509-AF865303491B}"/>
              </a:ext>
            </a:extLst>
          </p:cNvPr>
          <p:cNvSpPr txBox="1"/>
          <p:nvPr/>
        </p:nvSpPr>
        <p:spPr>
          <a:xfrm>
            <a:off x="967719" y="-1737155"/>
            <a:ext cx="268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cow.rmq2.cloudamqp.com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56BF24-96DF-2E22-5CDE-AF3305DF25A2}"/>
              </a:ext>
            </a:extLst>
          </p:cNvPr>
          <p:cNvSpPr txBox="1"/>
          <p:nvPr/>
        </p:nvSpPr>
        <p:spPr>
          <a:xfrm>
            <a:off x="1295815" y="-1336366"/>
            <a:ext cx="183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RabbitMQ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27291F-9DE0-DB16-79A2-3C9703B3969F}"/>
              </a:ext>
            </a:extLst>
          </p:cNvPr>
          <p:cNvGrpSpPr/>
          <p:nvPr/>
        </p:nvGrpSpPr>
        <p:grpSpPr>
          <a:xfrm>
            <a:off x="1202439" y="-886802"/>
            <a:ext cx="1876425" cy="923925"/>
            <a:chOff x="4552950" y="4581525"/>
            <a:chExt cx="1876425" cy="92392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747FFA-2B03-44A5-985A-907C8BEBCA06}"/>
                </a:ext>
              </a:extLst>
            </p:cNvPr>
            <p:cNvSpPr txBox="1"/>
            <p:nvPr/>
          </p:nvSpPr>
          <p:spPr>
            <a:xfrm>
              <a:off x="4806370" y="4581525"/>
              <a:ext cx="1419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RabbitMQ Server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BD550D5-E198-13DA-189B-0AF8184A0B00}"/>
                </a:ext>
              </a:extLst>
            </p:cNvPr>
            <p:cNvSpPr/>
            <p:nvPr/>
          </p:nvSpPr>
          <p:spPr>
            <a:xfrm>
              <a:off x="4714874" y="4933950"/>
              <a:ext cx="1714501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RabbitMQ app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76D3E2-5CE9-2E72-C0AB-6A00E0AAC0C6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22E90F1-83AC-75DC-6963-34EC8DB705A3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349490" y="-918963"/>
            <a:ext cx="1162272" cy="16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9FB99E5-B1CB-4F61-0061-91153705E044}"/>
              </a:ext>
            </a:extLst>
          </p:cNvPr>
          <p:cNvCxnSpPr>
            <a:cxnSpLocks/>
          </p:cNvCxnSpPr>
          <p:nvPr/>
        </p:nvCxnSpPr>
        <p:spPr>
          <a:xfrm flipH="1" flipV="1">
            <a:off x="3309445" y="-457001"/>
            <a:ext cx="1202317" cy="130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3559565-7A87-2490-6A91-35D6D375AB95}"/>
              </a:ext>
            </a:extLst>
          </p:cNvPr>
          <p:cNvSpPr txBox="1"/>
          <p:nvPr/>
        </p:nvSpPr>
        <p:spPr>
          <a:xfrm>
            <a:off x="217465" y="-835277"/>
            <a:ext cx="1169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5671</a:t>
            </a:r>
            <a:endParaRPr lang="en-US" sz="1800" b="1" dirty="0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DEDFD9FA-0F43-C9DA-34ED-5B0DCFC14C44}"/>
              </a:ext>
            </a:extLst>
          </p:cNvPr>
          <p:cNvSpPr/>
          <p:nvPr/>
        </p:nvSpPr>
        <p:spPr>
          <a:xfrm>
            <a:off x="1382694" y="274699"/>
            <a:ext cx="2301585" cy="1533236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2C8CB9-9F63-1D14-ABCA-6687AEFA45E9}"/>
              </a:ext>
            </a:extLst>
          </p:cNvPr>
          <p:cNvSpPr txBox="1"/>
          <p:nvPr/>
        </p:nvSpPr>
        <p:spPr>
          <a:xfrm>
            <a:off x="1894772" y="114401"/>
            <a:ext cx="1415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172.16.0.8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85D67C-369D-5C96-EF54-F07BA0DBE16E}"/>
              </a:ext>
            </a:extLst>
          </p:cNvPr>
          <p:cNvSpPr txBox="1"/>
          <p:nvPr/>
        </p:nvSpPr>
        <p:spPr>
          <a:xfrm>
            <a:off x="1846385" y="314456"/>
            <a:ext cx="164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Docker container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4B2785-EDDF-3E92-3B58-41ACC890543D}"/>
              </a:ext>
            </a:extLst>
          </p:cNvPr>
          <p:cNvGrpSpPr/>
          <p:nvPr/>
        </p:nvGrpSpPr>
        <p:grpSpPr>
          <a:xfrm>
            <a:off x="1420794" y="745047"/>
            <a:ext cx="1838325" cy="952582"/>
            <a:chOff x="4552950" y="4552868"/>
            <a:chExt cx="1838325" cy="95258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9B2596-CEFF-F00E-B56E-35BF42F43343}"/>
                </a:ext>
              </a:extLst>
            </p:cNvPr>
            <p:cNvSpPr txBox="1"/>
            <p:nvPr/>
          </p:nvSpPr>
          <p:spPr>
            <a:xfrm>
              <a:off x="4682981" y="4552868"/>
              <a:ext cx="1704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Chat Sever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07B7D3-8F55-0EA1-E1D5-B68B5E5091CC}"/>
                </a:ext>
              </a:extLst>
            </p:cNvPr>
            <p:cNvSpPr/>
            <p:nvPr/>
          </p:nvSpPr>
          <p:spPr>
            <a:xfrm>
              <a:off x="4682982" y="4933950"/>
              <a:ext cx="1546368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app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FDB5DA-20E4-200E-5692-D84D0DD48FA7}"/>
                </a:ext>
              </a:extLst>
            </p:cNvPr>
            <p:cNvSpPr/>
            <p:nvPr/>
          </p:nvSpPr>
          <p:spPr>
            <a:xfrm>
              <a:off x="4552950" y="4581525"/>
              <a:ext cx="1838325" cy="923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6E5CDB5-3BC4-6ADB-CDEB-E5A553C4EF55}"/>
              </a:ext>
            </a:extLst>
          </p:cNvPr>
          <p:cNvSpPr txBox="1"/>
          <p:nvPr/>
        </p:nvSpPr>
        <p:spPr>
          <a:xfrm>
            <a:off x="433744" y="1091375"/>
            <a:ext cx="1169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8083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104FCF-F496-39CB-C802-28350890E808}"/>
              </a:ext>
            </a:extLst>
          </p:cNvPr>
          <p:cNvCxnSpPr>
            <a:cxnSpLocks/>
          </p:cNvCxnSpPr>
          <p:nvPr/>
        </p:nvCxnSpPr>
        <p:spPr>
          <a:xfrm flipH="1" flipV="1">
            <a:off x="1432303" y="1739370"/>
            <a:ext cx="3275272" cy="47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5228D5-38C0-1252-3210-7414A10F4EB7}"/>
              </a:ext>
            </a:extLst>
          </p:cNvPr>
          <p:cNvSpPr txBox="1"/>
          <p:nvPr/>
        </p:nvSpPr>
        <p:spPr>
          <a:xfrm>
            <a:off x="2617694" y="5095881"/>
            <a:ext cx="172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Localhost:8083</a:t>
            </a:r>
          </a:p>
        </p:txBody>
      </p:sp>
    </p:spTree>
    <p:extLst>
      <p:ext uri="{BB962C8B-B14F-4D97-AF65-F5344CB8AC3E}">
        <p14:creationId xmlns:p14="http://schemas.microsoft.com/office/powerpoint/2010/main" val="155882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9287281AD4F4D899A52923C1C6898" ma:contentTypeVersion="0" ma:contentTypeDescription="Create a new document." ma:contentTypeScope="" ma:versionID="a93c29bd66e8d190da462f9805b40f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AED5-EA08-4A82-B783-7B29966339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20DECF-2CE4-44E2-A777-845463263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25A6FF-5A03-434D-A212-DE872C3746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192</Words>
  <Application>Microsoft Office PowerPoint</Application>
  <PresentationFormat>Widescreen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Bianca Pop</dc:creator>
  <cp:lastModifiedBy>Andrei Pelle</cp:lastModifiedBy>
  <cp:revision>34</cp:revision>
  <dcterms:created xsi:type="dcterms:W3CDTF">2022-11-02T11:15:31Z</dcterms:created>
  <dcterms:modified xsi:type="dcterms:W3CDTF">2023-12-11T19:03:10Z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0x0101007B19287281AD4F4D899A52923C1C6898</vt:lpwstr>
  </property>
</Properties>
</file>