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2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56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2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08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98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83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93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282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03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7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15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0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4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4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68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3A4B6-BD7C-457F-842B-C6C2C52B53DC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34A514-F86C-46D7-8632-DED728DA1E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Trabajo  humanidades</a:t>
            </a:r>
            <a:br>
              <a:rPr lang="es-MX" dirty="0" smtClean="0"/>
            </a:br>
            <a:r>
              <a:rPr lang="es-MX" dirty="0" smtClean="0"/>
              <a:t>sujeto  por: Hugo </a:t>
            </a:r>
            <a:r>
              <a:rPr lang="es-MX" dirty="0" err="1" smtClean="0"/>
              <a:t>Zemelman</a:t>
            </a:r>
            <a:r>
              <a:rPr lang="es-MX" dirty="0" smtClean="0"/>
              <a:t> 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Por: Jaime Andrés Mejía Osorio</a:t>
            </a:r>
          </a:p>
          <a:p>
            <a:r>
              <a:rPr lang="es-MX" dirty="0" smtClean="0"/>
              <a:t>Pedro Andrés Vélez Naranjo</a:t>
            </a:r>
          </a:p>
          <a:p>
            <a:r>
              <a:rPr lang="es-MX" dirty="0" smtClean="0"/>
              <a:t>Juan Camilo Sánchez Fernández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83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06" y="2470782"/>
            <a:ext cx="4801993" cy="3094836"/>
          </a:xfrm>
        </p:spPr>
      </p:pic>
      <p:sp>
        <p:nvSpPr>
          <p:cNvPr id="5" name="CuadroTexto 4"/>
          <p:cNvSpPr txBox="1"/>
          <p:nvPr/>
        </p:nvSpPr>
        <p:spPr>
          <a:xfrm>
            <a:off x="1537181" y="2470782"/>
            <a:ext cx="329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afirma que para poder armonizar desarrollo </a:t>
            </a:r>
            <a:r>
              <a:rPr lang="es-MX" dirty="0" smtClean="0"/>
              <a:t>humano </a:t>
            </a:r>
            <a:r>
              <a:rPr lang="es-MX" dirty="0"/>
              <a:t>y desarrollo social, se requieren relaciones sociales que no impliquen </a:t>
            </a:r>
            <a:r>
              <a:rPr lang="es-MX" dirty="0" smtClean="0"/>
              <a:t>dominación </a:t>
            </a:r>
            <a:r>
              <a:rPr lang="es-MX" dirty="0"/>
              <a:t>económica ni </a:t>
            </a:r>
            <a:r>
              <a:rPr lang="es-MX" dirty="0" smtClean="0"/>
              <a:t>política</a:t>
            </a:r>
          </a:p>
          <a:p>
            <a:endParaRPr lang="es-MX" dirty="0"/>
          </a:p>
          <a:p>
            <a:r>
              <a:rPr lang="es-MX" dirty="0" smtClean="0"/>
              <a:t>Resumen del texto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3612057" y="1278748"/>
            <a:ext cx="543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>
                <a:latin typeface="+mj-lt"/>
              </a:rPr>
              <a:t>Concepto relevante #1</a:t>
            </a:r>
            <a:endParaRPr lang="es-MX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83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1146" y="1109107"/>
            <a:ext cx="8129952" cy="855617"/>
          </a:xfrm>
        </p:spPr>
        <p:txBody>
          <a:bodyPr/>
          <a:lstStyle/>
          <a:p>
            <a:r>
              <a:rPr lang="es-MX" dirty="0" smtClean="0"/>
              <a:t>Concepto relevante #2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80" y="2913018"/>
            <a:ext cx="4228247" cy="2060938"/>
          </a:xfrm>
        </p:spPr>
      </p:pic>
      <p:cxnSp>
        <p:nvCxnSpPr>
          <p:cNvPr id="9" name="Conector recto 8"/>
          <p:cNvCxnSpPr/>
          <p:nvPr/>
        </p:nvCxnSpPr>
        <p:spPr>
          <a:xfrm flipV="1">
            <a:off x="7521780" y="2913018"/>
            <a:ext cx="0" cy="2060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931" y="2913018"/>
            <a:ext cx="12193" cy="2078916"/>
          </a:xfrm>
          <a:prstGeom prst="rect">
            <a:avLst/>
          </a:prstGeom>
        </p:spPr>
      </p:pic>
      <p:cxnSp>
        <p:nvCxnSpPr>
          <p:cNvPr id="12" name="Conector recto 11"/>
          <p:cNvCxnSpPr>
            <a:endCxn id="10" idx="0"/>
          </p:cNvCxnSpPr>
          <p:nvPr/>
        </p:nvCxnSpPr>
        <p:spPr>
          <a:xfrm>
            <a:off x="7521780" y="2913018"/>
            <a:ext cx="4228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780" y="4985838"/>
            <a:ext cx="4243184" cy="12193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2194252" y="2913018"/>
            <a:ext cx="4151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es posible pensar en ningún tipo de estructura social, </a:t>
            </a:r>
            <a:r>
              <a:rPr lang="es-MX" dirty="0" smtClean="0"/>
              <a:t>económica o </a:t>
            </a:r>
            <a:r>
              <a:rPr lang="es-MX" dirty="0"/>
              <a:t>política, como tampoco cultural, si no es como resultado de la </a:t>
            </a:r>
            <a:r>
              <a:rPr lang="es-MX" dirty="0" smtClean="0"/>
              <a:t>presencia de </a:t>
            </a:r>
            <a:r>
              <a:rPr lang="es-MX" dirty="0"/>
              <a:t>sujetos en complejas relaciones recíprocas en cuanto a tiempos y </a:t>
            </a:r>
            <a:r>
              <a:rPr lang="es-MX" dirty="0" smtClean="0"/>
              <a:t>espacios</a:t>
            </a:r>
          </a:p>
          <a:p>
            <a:endParaRPr lang="es-MX" dirty="0"/>
          </a:p>
          <a:p>
            <a:r>
              <a:rPr lang="es-MX" dirty="0" smtClean="0"/>
              <a:t>Párrafo  #4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88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5668" y="1075037"/>
            <a:ext cx="7610262" cy="902044"/>
          </a:xfrm>
        </p:spPr>
        <p:txBody>
          <a:bodyPr/>
          <a:lstStyle/>
          <a:p>
            <a:r>
              <a:rPr lang="es-MX" dirty="0" smtClean="0"/>
              <a:t>Conceptos relevantes #3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59" y="2211217"/>
            <a:ext cx="4897588" cy="3814762"/>
          </a:xfrm>
        </p:spPr>
      </p:pic>
      <p:sp>
        <p:nvSpPr>
          <p:cNvPr id="5" name="CuadroTexto 4"/>
          <p:cNvSpPr txBox="1"/>
          <p:nvPr/>
        </p:nvSpPr>
        <p:spPr>
          <a:xfrm>
            <a:off x="1816442" y="2211217"/>
            <a:ext cx="4732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Pueden existir momentos en los que se formen un conjunto de sujetos que tengan un mismo objetivo, aún </a:t>
            </a:r>
            <a:r>
              <a:rPr lang="es-MX" dirty="0" smtClean="0"/>
              <a:t>así </a:t>
            </a:r>
            <a:r>
              <a:rPr lang="es-MX" dirty="0"/>
              <a:t>al cumplir este será distinta la visión </a:t>
            </a:r>
            <a:r>
              <a:rPr lang="es-MX" dirty="0" smtClean="0"/>
              <a:t>del </a:t>
            </a:r>
            <a:r>
              <a:rPr lang="es-MX" dirty="0"/>
              <a:t>uno y el otro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Párrafo #24</a:t>
            </a:r>
          </a:p>
        </p:txBody>
      </p:sp>
    </p:spTree>
    <p:extLst>
      <p:ext uri="{BB962C8B-B14F-4D97-AF65-F5344CB8AC3E}">
        <p14:creationId xmlns:p14="http://schemas.microsoft.com/office/powerpoint/2010/main" val="340252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3697" y="710515"/>
            <a:ext cx="6559938" cy="1019432"/>
          </a:xfrm>
        </p:spPr>
        <p:txBody>
          <a:bodyPr/>
          <a:lstStyle/>
          <a:p>
            <a:r>
              <a:rPr lang="es-MX" dirty="0"/>
              <a:t>C</a:t>
            </a:r>
            <a:r>
              <a:rPr lang="es-MX" dirty="0" smtClean="0"/>
              <a:t>onceptos relevantes #4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66" y="2506104"/>
            <a:ext cx="3853405" cy="3313928"/>
          </a:xfrm>
        </p:spPr>
      </p:pic>
      <p:sp>
        <p:nvSpPr>
          <p:cNvPr id="5" name="CuadroTexto 4"/>
          <p:cNvSpPr txBox="1"/>
          <p:nvPr/>
        </p:nvSpPr>
        <p:spPr>
          <a:xfrm>
            <a:off x="2891481" y="2755557"/>
            <a:ext cx="3472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</a:t>
            </a:r>
            <a:r>
              <a:rPr lang="es-MX" dirty="0"/>
              <a:t>surgimiento de la necesidad de ocupar un espacio en el que tiene lugar el reconocimiento a pertenencias colectivas, lo que se acompaña de la conformación de una subjetividad social </a:t>
            </a:r>
            <a:r>
              <a:rPr lang="es-MX" dirty="0" smtClean="0"/>
              <a:t>particular</a:t>
            </a:r>
          </a:p>
          <a:p>
            <a:endParaRPr lang="es-MX" dirty="0" smtClean="0"/>
          </a:p>
          <a:p>
            <a:r>
              <a:rPr lang="es-MX" dirty="0" smtClean="0"/>
              <a:t>Párrafo  #9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038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339" y="661086"/>
            <a:ext cx="6584653" cy="1278925"/>
          </a:xfrm>
        </p:spPr>
        <p:txBody>
          <a:bodyPr/>
          <a:lstStyle/>
          <a:p>
            <a:r>
              <a:rPr lang="es-MX" dirty="0" smtClean="0"/>
              <a:t>Conceptos relevantes #5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52" y="2642287"/>
            <a:ext cx="3929811" cy="3124200"/>
          </a:xfrm>
        </p:spPr>
      </p:pic>
      <p:sp>
        <p:nvSpPr>
          <p:cNvPr id="5" name="CuadroTexto 4"/>
          <p:cNvSpPr txBox="1"/>
          <p:nvPr/>
        </p:nvSpPr>
        <p:spPr>
          <a:xfrm>
            <a:off x="2879124" y="2446638"/>
            <a:ext cx="3744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Entender el modo de actuar de los sujetos, supone saber enfocar el tránsito de lo subjetivo a lo establecido como estructura</a:t>
            </a:r>
          </a:p>
          <a:p>
            <a:r>
              <a:rPr lang="es-MX" dirty="0" smtClean="0"/>
              <a:t>Institucionalizar, organizar </a:t>
            </a:r>
            <a:r>
              <a:rPr lang="es-MX" dirty="0"/>
              <a:t>tras entender, canalizar la subjetividad Hacer algo concreto a partir de algo </a:t>
            </a:r>
            <a:r>
              <a:rPr lang="es-MX" dirty="0" smtClean="0"/>
              <a:t>subjetivo</a:t>
            </a:r>
          </a:p>
          <a:p>
            <a:r>
              <a:rPr lang="es-MX" dirty="0"/>
              <a:t> </a:t>
            </a:r>
            <a:endParaRPr lang="es-MX" dirty="0" smtClean="0"/>
          </a:p>
          <a:p>
            <a:r>
              <a:rPr lang="es-MX" dirty="0" smtClean="0"/>
              <a:t>Párrafo #29</a:t>
            </a:r>
          </a:p>
        </p:txBody>
      </p:sp>
    </p:spTree>
    <p:extLst>
      <p:ext uri="{BB962C8B-B14F-4D97-AF65-F5344CB8AC3E}">
        <p14:creationId xmlns:p14="http://schemas.microsoft.com/office/powerpoint/2010/main" val="251315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7814" y="2304536"/>
            <a:ext cx="10018713" cy="1752599"/>
          </a:xfrm>
        </p:spPr>
        <p:txBody>
          <a:bodyPr/>
          <a:lstStyle/>
          <a:p>
            <a:r>
              <a:rPr lang="es-MX" dirty="0" smtClean="0"/>
              <a:t>Gracias por su atención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2915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</TotalTime>
  <Words>222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Trabajo  humanidades sujeto  por: Hugo Zemelman  </vt:lpstr>
      <vt:lpstr>Presentación de PowerPoint</vt:lpstr>
      <vt:lpstr>Concepto relevante #2</vt:lpstr>
      <vt:lpstr>Conceptos relevantes #3</vt:lpstr>
      <vt:lpstr>Conceptos relevantes #4</vt:lpstr>
      <vt:lpstr>Conceptos relevantes #5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11</cp:revision>
  <dcterms:created xsi:type="dcterms:W3CDTF">2019-09-06T00:53:06Z</dcterms:created>
  <dcterms:modified xsi:type="dcterms:W3CDTF">2019-09-06T02:49:39Z</dcterms:modified>
</cp:coreProperties>
</file>