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4384000" cy="13716000"/>
  <p:notesSz cx="6858000" cy="9144000"/>
  <p:embeddedFontLst>
    <p:embeddedFont>
      <p:font typeface="Helvetica Neue" panose="020B0604020202020204" charset="0"/>
      <p:regular r:id="rId9"/>
      <p:bold r:id="rId10"/>
      <p:italic r:id="rId11"/>
      <p:boldItalic r:id="rId12"/>
    </p:embeddedFont>
    <p:embeddedFont>
      <p:font typeface="Helvetica Neue Light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jdkd4qGI+Wtznfk9T0wcY75GZ0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4" d="100"/>
          <a:sy n="44" d="100"/>
        </p:scale>
        <p:origin x="-126" y="-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64529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88976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85268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1612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1473200" y="1790700"/>
            <a:ext cx="21437601" cy="4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1473200" y="6845300"/>
            <a:ext cx="21437601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FFF"/>
              </a:buClr>
              <a:buSzPts val="5800"/>
              <a:buFont typeface="Helvetica Neue Light"/>
              <a:buNone/>
              <a:defRPr sz="5800">
                <a:solidFill>
                  <a:srgbClr val="73B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FFF"/>
              </a:buClr>
              <a:buSzPts val="5800"/>
              <a:buFont typeface="Helvetica Neue Light"/>
              <a:buNone/>
              <a:defRPr sz="5800">
                <a:solidFill>
                  <a:srgbClr val="73BFFF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FFF"/>
              </a:buClr>
              <a:buSzPts val="5800"/>
              <a:buFont typeface="Helvetica Neue Light"/>
              <a:buNone/>
              <a:defRPr sz="5800">
                <a:solidFill>
                  <a:srgbClr val="73BFFF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FFF"/>
              </a:buClr>
              <a:buSzPts val="5800"/>
              <a:buFont typeface="Helvetica Neue Light"/>
              <a:buNone/>
              <a:defRPr sz="5800">
                <a:solidFill>
                  <a:srgbClr val="73BFFF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FFF"/>
              </a:buClr>
              <a:buSzPts val="5800"/>
              <a:buFont typeface="Helvetica Neue Light"/>
              <a:buNone/>
              <a:defRPr sz="5800">
                <a:solidFill>
                  <a:srgbClr val="73BFFF"/>
                </a:solidFill>
              </a:defRPr>
            </a:lvl5pPr>
            <a:lvl6pPr marL="2743200" lvl="5" indent="-262889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6pPr>
            <a:lvl7pPr marL="3200400" lvl="6" indent="-262889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7pPr>
            <a:lvl8pPr marL="3657600" lvl="7" indent="-262890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8pPr>
            <a:lvl9pPr marL="4114800" lvl="8" indent="-262890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23721936" y="13122416"/>
            <a:ext cx="368504" cy="387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>
            <a:spLocks noGrp="1"/>
          </p:cNvSpPr>
          <p:nvPr>
            <p:ph type="pic" idx="2"/>
          </p:nvPr>
        </p:nvSpPr>
        <p:spPr>
          <a:xfrm>
            <a:off x="-12700" y="-3924300"/>
            <a:ext cx="24384001" cy="18279533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26"/>
          <p:cNvSpPr txBox="1">
            <a:spLocks noGrp="1"/>
          </p:cNvSpPr>
          <p:nvPr>
            <p:ph type="sldNum" idx="12"/>
          </p:nvPr>
        </p:nvSpPr>
        <p:spPr>
          <a:xfrm>
            <a:off x="23721936" y="13122416"/>
            <a:ext cx="368504" cy="387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viñetas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>
            <a:spLocks noGrp="1"/>
          </p:cNvSpPr>
          <p:nvPr>
            <p:ph type="title"/>
          </p:nvPr>
        </p:nvSpPr>
        <p:spPr>
          <a:xfrm>
            <a:off x="1473200" y="355600"/>
            <a:ext cx="21437601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body" idx="1"/>
          </p:nvPr>
        </p:nvSpPr>
        <p:spPr>
          <a:xfrm>
            <a:off x="1473200" y="3898900"/>
            <a:ext cx="21437601" cy="8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62890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1pPr>
            <a:lvl2pPr marL="914400" lvl="1" indent="-262890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2pPr>
            <a:lvl3pPr marL="1371600" lvl="2" indent="-262889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3pPr>
            <a:lvl4pPr marL="1828800" lvl="3" indent="-262889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4pPr>
            <a:lvl5pPr marL="2286000" lvl="4" indent="-262889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5pPr>
            <a:lvl6pPr marL="2743200" lvl="5" indent="-262889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6pPr>
            <a:lvl7pPr marL="3200400" lvl="6" indent="-262889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7pPr>
            <a:lvl8pPr marL="3657600" lvl="7" indent="-262890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8pPr>
            <a:lvl9pPr marL="4114800" lvl="8" indent="-262890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23721936" y="13122416"/>
            <a:ext cx="368504" cy="387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ñetas">
  <p:cSld name="Viñeta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>
            <a:spLocks noGrp="1"/>
          </p:cNvSpPr>
          <p:nvPr>
            <p:ph type="body" idx="1"/>
          </p:nvPr>
        </p:nvSpPr>
        <p:spPr>
          <a:xfrm>
            <a:off x="1473200" y="1930400"/>
            <a:ext cx="21437601" cy="98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62890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1pPr>
            <a:lvl2pPr marL="914400" lvl="1" indent="-262890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2pPr>
            <a:lvl3pPr marL="1371600" lvl="2" indent="-262889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3pPr>
            <a:lvl4pPr marL="1828800" lvl="3" indent="-262889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4pPr>
            <a:lvl5pPr marL="2286000" lvl="4" indent="-262889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5pPr>
            <a:lvl6pPr marL="2743200" lvl="5" indent="-262889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6pPr>
            <a:lvl7pPr marL="3200400" lvl="6" indent="-262889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7pPr>
            <a:lvl8pPr marL="3657600" lvl="7" indent="-262890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8pPr>
            <a:lvl9pPr marL="4114800" lvl="8" indent="-262890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23721936" y="13122416"/>
            <a:ext cx="368504" cy="387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horizontal)">
  <p:cSld name="Foto (horizontal)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>
            <a:spLocks noGrp="1"/>
          </p:cNvSpPr>
          <p:nvPr>
            <p:ph type="pic" idx="2"/>
          </p:nvPr>
        </p:nvSpPr>
        <p:spPr>
          <a:xfrm>
            <a:off x="1473200" y="-2692400"/>
            <a:ext cx="21437602" cy="16070758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20"/>
          <p:cNvSpPr txBox="1">
            <a:spLocks noGrp="1"/>
          </p:cNvSpPr>
          <p:nvPr>
            <p:ph type="title"/>
          </p:nvPr>
        </p:nvSpPr>
        <p:spPr>
          <a:xfrm>
            <a:off x="1473200" y="9575800"/>
            <a:ext cx="21437601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body" idx="1"/>
          </p:nvPr>
        </p:nvSpPr>
        <p:spPr>
          <a:xfrm>
            <a:off x="1473200" y="11290300"/>
            <a:ext cx="21437601" cy="21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FFF"/>
              </a:buClr>
              <a:buSzPts val="5800"/>
              <a:buFont typeface="Helvetica Neue Light"/>
              <a:buNone/>
              <a:defRPr sz="5800">
                <a:solidFill>
                  <a:srgbClr val="73B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FFF"/>
              </a:buClr>
              <a:buSzPts val="5800"/>
              <a:buFont typeface="Helvetica Neue Light"/>
              <a:buNone/>
              <a:defRPr sz="5800">
                <a:solidFill>
                  <a:srgbClr val="73BFFF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FFF"/>
              </a:buClr>
              <a:buSzPts val="5800"/>
              <a:buFont typeface="Helvetica Neue Light"/>
              <a:buNone/>
              <a:defRPr sz="5800">
                <a:solidFill>
                  <a:srgbClr val="73BFFF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FFF"/>
              </a:buClr>
              <a:buSzPts val="5800"/>
              <a:buFont typeface="Helvetica Neue Light"/>
              <a:buNone/>
              <a:defRPr sz="5800">
                <a:solidFill>
                  <a:srgbClr val="73BFFF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FFF"/>
              </a:buClr>
              <a:buSzPts val="5800"/>
              <a:buFont typeface="Helvetica Neue Light"/>
              <a:buNone/>
              <a:defRPr sz="5800">
                <a:solidFill>
                  <a:srgbClr val="73BFFF"/>
                </a:solidFill>
              </a:defRPr>
            </a:lvl5pPr>
            <a:lvl6pPr marL="2743200" lvl="5" indent="-262889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6pPr>
            <a:lvl7pPr marL="3200400" lvl="6" indent="-262889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7pPr>
            <a:lvl8pPr marL="3657600" lvl="7" indent="-262890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8pPr>
            <a:lvl9pPr marL="4114800" lvl="8" indent="-262890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sldNum" idx="12"/>
          </p:nvPr>
        </p:nvSpPr>
        <p:spPr>
          <a:xfrm>
            <a:off x="23721936" y="13122416"/>
            <a:ext cx="368504" cy="387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centro)">
  <p:cSld name="Título (centro)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>
            <a:spLocks noGrp="1"/>
          </p:cNvSpPr>
          <p:nvPr>
            <p:ph type="title"/>
          </p:nvPr>
        </p:nvSpPr>
        <p:spPr>
          <a:xfrm>
            <a:off x="1473200" y="5143500"/>
            <a:ext cx="21437601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23721936" y="13122416"/>
            <a:ext cx="368504" cy="387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vertical)">
  <p:cSld name="Foto (vertical)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>
            <a:spLocks noGrp="1"/>
          </p:cNvSpPr>
          <p:nvPr>
            <p:ph type="pic" idx="2"/>
          </p:nvPr>
        </p:nvSpPr>
        <p:spPr>
          <a:xfrm>
            <a:off x="12925240" y="918941"/>
            <a:ext cx="11599695" cy="15473898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2"/>
          <p:cNvSpPr txBox="1">
            <a:spLocks noGrp="1"/>
          </p:cNvSpPr>
          <p:nvPr>
            <p:ph type="title"/>
          </p:nvPr>
        </p:nvSpPr>
        <p:spPr>
          <a:xfrm>
            <a:off x="1473200" y="1803400"/>
            <a:ext cx="9639300" cy="4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1"/>
          </p:nvPr>
        </p:nvSpPr>
        <p:spPr>
          <a:xfrm>
            <a:off x="1473200" y="6718300"/>
            <a:ext cx="9639300" cy="50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FFF"/>
              </a:buClr>
              <a:buSzPts val="5800"/>
              <a:buFont typeface="Helvetica Neue Light"/>
              <a:buNone/>
              <a:defRPr sz="5800">
                <a:solidFill>
                  <a:srgbClr val="73B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FFF"/>
              </a:buClr>
              <a:buSzPts val="5800"/>
              <a:buFont typeface="Helvetica Neue Light"/>
              <a:buNone/>
              <a:defRPr sz="5800">
                <a:solidFill>
                  <a:srgbClr val="73BFFF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FFF"/>
              </a:buClr>
              <a:buSzPts val="5800"/>
              <a:buFont typeface="Helvetica Neue Light"/>
              <a:buNone/>
              <a:defRPr sz="5800">
                <a:solidFill>
                  <a:srgbClr val="73BFFF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FFF"/>
              </a:buClr>
              <a:buSzPts val="5800"/>
              <a:buFont typeface="Helvetica Neue Light"/>
              <a:buNone/>
              <a:defRPr sz="5800">
                <a:solidFill>
                  <a:srgbClr val="73BFFF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FFF"/>
              </a:buClr>
              <a:buSzPts val="5800"/>
              <a:buFont typeface="Helvetica Neue Light"/>
              <a:buNone/>
              <a:defRPr sz="5800">
                <a:solidFill>
                  <a:srgbClr val="73BFFF"/>
                </a:solidFill>
              </a:defRPr>
            </a:lvl5pPr>
            <a:lvl6pPr marL="2743200" lvl="5" indent="-262889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6pPr>
            <a:lvl7pPr marL="3200400" lvl="6" indent="-262889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7pPr>
            <a:lvl8pPr marL="3657600" lvl="7" indent="-262890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8pPr>
            <a:lvl9pPr marL="4114800" lvl="8" indent="-262890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sldNum" idx="12"/>
          </p:nvPr>
        </p:nvSpPr>
        <p:spPr>
          <a:xfrm>
            <a:off x="23721936" y="13122416"/>
            <a:ext cx="368504" cy="387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viñetas y foto">
  <p:cSld name="Título, viñetas y foto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>
            <a:spLocks noGrp="1"/>
          </p:cNvSpPr>
          <p:nvPr>
            <p:ph type="pic" idx="2"/>
          </p:nvPr>
        </p:nvSpPr>
        <p:spPr>
          <a:xfrm>
            <a:off x="13169900" y="2376299"/>
            <a:ext cx="9522179" cy="12702589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23"/>
          <p:cNvSpPr txBox="1">
            <a:spLocks noGrp="1"/>
          </p:cNvSpPr>
          <p:nvPr>
            <p:ph type="title"/>
          </p:nvPr>
        </p:nvSpPr>
        <p:spPr>
          <a:xfrm>
            <a:off x="1473200" y="355600"/>
            <a:ext cx="21437601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62890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1pPr>
            <a:lvl2pPr marL="914400" lvl="1" indent="-262890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2pPr>
            <a:lvl3pPr marL="1371600" lvl="2" indent="-262889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3pPr>
            <a:lvl4pPr marL="1828800" lvl="3" indent="-262889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4pPr>
            <a:lvl5pPr marL="2286000" lvl="4" indent="-262889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5pPr>
            <a:lvl6pPr marL="2743200" lvl="5" indent="-262889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6pPr>
            <a:lvl7pPr marL="3200400" lvl="6" indent="-262889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7pPr>
            <a:lvl8pPr marL="3657600" lvl="7" indent="-262890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8pPr>
            <a:lvl9pPr marL="4114800" lvl="8" indent="-262890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23721936" y="13122416"/>
            <a:ext cx="368504" cy="387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fotos">
  <p:cSld name="3 foto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>
            <a:spLocks noGrp="1"/>
          </p:cNvSpPr>
          <p:nvPr>
            <p:ph type="pic" idx="2"/>
          </p:nvPr>
        </p:nvSpPr>
        <p:spPr>
          <a:xfrm>
            <a:off x="15225183" y="6694487"/>
            <a:ext cx="8551334" cy="6413501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24"/>
          <p:cNvSpPr>
            <a:spLocks noGrp="1"/>
          </p:cNvSpPr>
          <p:nvPr>
            <p:ph type="pic" idx="3"/>
          </p:nvPr>
        </p:nvSpPr>
        <p:spPr>
          <a:xfrm>
            <a:off x="15773400" y="914400"/>
            <a:ext cx="7476848" cy="560504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24"/>
          <p:cNvSpPr>
            <a:spLocks noGrp="1"/>
          </p:cNvSpPr>
          <p:nvPr>
            <p:ph type="pic" idx="4"/>
          </p:nvPr>
        </p:nvSpPr>
        <p:spPr>
          <a:xfrm>
            <a:off x="1077599" y="355600"/>
            <a:ext cx="14423165" cy="19240499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24"/>
          <p:cNvSpPr txBox="1">
            <a:spLocks noGrp="1"/>
          </p:cNvSpPr>
          <p:nvPr>
            <p:ph type="sldNum" idx="12"/>
          </p:nvPr>
        </p:nvSpPr>
        <p:spPr>
          <a:xfrm>
            <a:off x="23724220" y="13122416"/>
            <a:ext cx="368504" cy="387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">
  <p:cSld name="Cita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body" idx="1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FFF"/>
              </a:buClr>
              <a:buSzPts val="3200"/>
              <a:buFont typeface="Helvetica Neue"/>
              <a:buNone/>
              <a:defRPr sz="3200" i="1">
                <a:solidFill>
                  <a:srgbClr val="73B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62890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2pPr>
            <a:lvl3pPr marL="1371600" lvl="2" indent="-262889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3pPr>
            <a:lvl4pPr marL="1828800" lvl="3" indent="-262889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4pPr>
            <a:lvl5pPr marL="2286000" lvl="4" indent="-262889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5pPr>
            <a:lvl6pPr marL="2743200" lvl="5" indent="-262889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6pPr>
            <a:lvl7pPr marL="3200400" lvl="6" indent="-262889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7pPr>
            <a:lvl8pPr marL="3657600" lvl="7" indent="-262890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8pPr>
            <a:lvl9pPr marL="4114800" lvl="8" indent="-262890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body" idx="2"/>
          </p:nvPr>
        </p:nvSpPr>
        <p:spPr>
          <a:xfrm>
            <a:off x="2387600" y="6059289"/>
            <a:ext cx="19621500" cy="85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Helvetica Neue Light"/>
              <a:buNone/>
              <a:defRPr/>
            </a:lvl1pPr>
            <a:lvl2pPr marL="914400" lvl="1" indent="-262890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2pPr>
            <a:lvl3pPr marL="1371600" lvl="2" indent="-262889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3pPr>
            <a:lvl4pPr marL="1828800" lvl="3" indent="-262889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4pPr>
            <a:lvl5pPr marL="2286000" lvl="4" indent="-262889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5pPr>
            <a:lvl6pPr marL="2743200" lvl="5" indent="-262889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6pPr>
            <a:lvl7pPr marL="3200400" lvl="6" indent="-262889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7pPr>
            <a:lvl8pPr marL="3657600" lvl="7" indent="-262890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8pPr>
            <a:lvl9pPr marL="4114800" lvl="8" indent="-262890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sldNum" idx="12"/>
          </p:nvPr>
        </p:nvSpPr>
        <p:spPr>
          <a:xfrm>
            <a:off x="23721936" y="13122416"/>
            <a:ext cx="368504" cy="387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body" idx="1"/>
          </p:nvPr>
        </p:nvSpPr>
        <p:spPr>
          <a:xfrm>
            <a:off x="1473200" y="1930400"/>
            <a:ext cx="21437601" cy="98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title"/>
          </p:nvPr>
        </p:nvSpPr>
        <p:spPr>
          <a:xfrm>
            <a:off x="1473200" y="355600"/>
            <a:ext cx="21437601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Helvetica Neue Light"/>
              <a:buNone/>
              <a:defRPr sz="10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Helvetica Neue Light"/>
              <a:buNone/>
              <a:defRPr sz="10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Helvetica Neue Light"/>
              <a:buNone/>
              <a:defRPr sz="10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Helvetica Neue Light"/>
              <a:buNone/>
              <a:defRPr sz="10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Helvetica Neue Light"/>
              <a:buNone/>
              <a:defRPr sz="10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Helvetica Neue Light"/>
              <a:buNone/>
              <a:defRPr sz="10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Helvetica Neue Light"/>
              <a:buNone/>
              <a:defRPr sz="10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Helvetica Neue Light"/>
              <a:buNone/>
              <a:defRPr sz="10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Helvetica Neue Light"/>
              <a:buNone/>
              <a:defRPr sz="10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23721936" y="13122416"/>
            <a:ext cx="368504" cy="387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76112" y="5793230"/>
            <a:ext cx="13688966" cy="84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"/>
          <p:cNvSpPr txBox="1">
            <a:spLocks noGrp="1"/>
          </p:cNvSpPr>
          <p:nvPr>
            <p:ph type="ctrTitle" idx="4294967295"/>
          </p:nvPr>
        </p:nvSpPr>
        <p:spPr>
          <a:xfrm>
            <a:off x="1473200" y="1790700"/>
            <a:ext cx="21437601" cy="4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Helvetica Neue Light"/>
              <a:buNone/>
            </a:pPr>
            <a:r>
              <a:rPr lang="en-US" sz="10000" b="0" i="0" u="none" strike="noStrike" cap="none" dirty="0" err="1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Sistemas</a:t>
            </a:r>
            <a:r>
              <a:rPr lang="en-US" sz="10000" b="0" i="0" u="none" strike="noStrike" cap="none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10000" b="0" i="0" u="none" strike="noStrike" cap="none" dirty="0" err="1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Integrados</a:t>
            </a:r>
            <a:r>
              <a:rPr lang="en-US" sz="10000" b="0" i="0" u="none" strike="noStrike" cap="none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n-US" sz="10000" b="0" i="0" u="none" strike="noStrike" cap="none" dirty="0" err="1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Fabricación</a:t>
            </a:r>
            <a:r>
              <a:rPr lang="en-US" sz="10000" b="0" i="0" u="none" strike="noStrike" cap="none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2021-2022</a:t>
            </a:r>
            <a:endParaRPr sz="10000" b="0" i="0" u="none" strike="noStrike" cap="none" dirty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4294967295"/>
          </p:nvPr>
        </p:nvSpPr>
        <p:spPr>
          <a:xfrm>
            <a:off x="1473200" y="7113475"/>
            <a:ext cx="214377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FFF"/>
              </a:buClr>
              <a:buSzPct val="100000"/>
              <a:buFont typeface="Helvetica Neue"/>
              <a:buNone/>
            </a:pPr>
            <a:r>
              <a:rPr lang="en-US" sz="5800" b="1" i="0" u="none" strike="noStrike" cap="none" dirty="0" err="1">
                <a:solidFill>
                  <a:srgbClr val="73B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Equipo</a:t>
            </a:r>
            <a:r>
              <a:rPr lang="en-US" sz="5800" b="1" i="0" u="none" strike="noStrike" cap="none" dirty="0">
                <a:solidFill>
                  <a:srgbClr val="73B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17</a:t>
            </a:r>
            <a:endParaRPr sz="5000" b="0" i="0" u="none" strike="noStrike" cap="none" dirty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FFF"/>
              </a:buClr>
              <a:buSzPct val="100000"/>
              <a:buFont typeface="Helvetica Neue Light"/>
              <a:buNone/>
            </a:pPr>
            <a:r>
              <a:rPr lang="en-US" sz="5800" b="0" i="0" u="none" strike="noStrike" cap="none" dirty="0" err="1">
                <a:solidFill>
                  <a:srgbClr val="73B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Tarea</a:t>
            </a:r>
            <a:r>
              <a:rPr lang="en-US" sz="5800" b="0" i="0" u="none" strike="noStrike" cap="none" dirty="0">
                <a:solidFill>
                  <a:srgbClr val="73B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4: </a:t>
            </a:r>
            <a:r>
              <a:rPr lang="es-ES" sz="5800" b="0" i="0" u="none" strike="noStrike" cap="none" dirty="0">
                <a:solidFill>
                  <a:srgbClr val="73B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Pulido de Productos metálicos</a:t>
            </a:r>
            <a:endParaRPr sz="5800" dirty="0">
              <a:solidFill>
                <a:srgbClr val="73BFFF"/>
              </a:solidFill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1473200" y="10415823"/>
            <a:ext cx="21437601" cy="220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D227"/>
              </a:buClr>
              <a:buSzPts val="4582"/>
              <a:buFont typeface="Helvetica Neue Light"/>
              <a:buNone/>
            </a:pPr>
            <a:r>
              <a:rPr lang="en-US" sz="4582" b="0" i="0" u="none" strike="noStrike" cap="none">
                <a:solidFill>
                  <a:srgbClr val="F5D22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Jaime Bravo Algaba, 16051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D227"/>
              </a:buClr>
              <a:buSzPts val="4582"/>
              <a:buFont typeface="Helvetica Neue Light"/>
              <a:buNone/>
            </a:pPr>
            <a:r>
              <a:rPr lang="en-US" sz="4582" b="0" i="0" u="none" strike="noStrike" cap="none">
                <a:solidFill>
                  <a:srgbClr val="F5D22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Lorenzo Prat Boubeta, 15351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D227"/>
              </a:buClr>
              <a:buSzPts val="4582"/>
              <a:buFont typeface="Helvetica Neue Light"/>
              <a:buNone/>
            </a:pPr>
            <a:r>
              <a:rPr lang="en-US" sz="4582" b="0" i="0" u="none" strike="noStrike" cap="none">
                <a:solidFill>
                  <a:srgbClr val="F5D22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Álvaro Olivares Contreras, 16305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" descr="Imagen"/>
          <p:cNvPicPr preferRelativeResize="0"/>
          <p:nvPr/>
        </p:nvPicPr>
        <p:blipFill rotWithShape="1">
          <a:blip r:embed="rId3">
            <a:alphaModFix amt="43087"/>
          </a:blip>
          <a:srcRect/>
          <a:stretch/>
        </p:blipFill>
        <p:spPr>
          <a:xfrm>
            <a:off x="11276112" y="5793230"/>
            <a:ext cx="13688966" cy="84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 txBox="1">
            <a:spLocks noGrp="1"/>
          </p:cNvSpPr>
          <p:nvPr>
            <p:ph type="title"/>
          </p:nvPr>
        </p:nvSpPr>
        <p:spPr>
          <a:xfrm>
            <a:off x="1473200" y="355600"/>
            <a:ext cx="21437601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Helvetica Neue Light"/>
              <a:buNone/>
            </a:pPr>
            <a:r>
              <a:rPr lang="en-US" sz="10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Objetivos del modelo</a:t>
            </a:r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body" idx="1"/>
          </p:nvPr>
        </p:nvSpPr>
        <p:spPr>
          <a:xfrm>
            <a:off x="1473200" y="3898900"/>
            <a:ext cx="21437601" cy="8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</a:pPr>
            <a:r>
              <a:rPr lang="en-US" sz="5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Mediante FlexSim, se desea simular </a:t>
            </a:r>
            <a:r>
              <a:rPr lang="en-US"/>
              <a:t>un proceso de</a:t>
            </a:r>
            <a:r>
              <a:rPr lang="en-US" sz="5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fabricación de </a:t>
            </a:r>
            <a:r>
              <a:rPr lang="en-US"/>
              <a:t>productos que requieren de diferentes operaciones</a:t>
            </a:r>
            <a:endParaRPr/>
          </a:p>
          <a:p>
            <a:pPr marL="635000" lvl="0" indent="-635000" algn="l" rtl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</a:pPr>
            <a:r>
              <a:rPr lang="en-US" sz="5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modelo permitirá determinar si las especificaciones del enunciado (tiempos, número de operarios, etc.) son óptimas o admiten mejoras.</a:t>
            </a:r>
            <a:endParaRPr/>
          </a:p>
          <a:p>
            <a:pPr marL="635000" lvl="0" indent="-635000" algn="l" rtl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</a:pPr>
            <a:r>
              <a:rPr lang="en-US" sz="5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Obtener un análisis detallado del funcionamiento del proceso de fabricación</a:t>
            </a:r>
            <a:endParaRPr/>
          </a:p>
          <a:p>
            <a:pPr marL="635000" lvl="0" indent="-635000" algn="l" rtl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</a:pPr>
            <a:r>
              <a:rPr lang="en-US" sz="5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Plantear mejoras en función de</a:t>
            </a:r>
            <a:r>
              <a:rPr lang="en-US"/>
              <a:t> dicho</a:t>
            </a:r>
            <a:r>
              <a:rPr lang="en-US" sz="5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análisis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" descr="Imagen"/>
          <p:cNvPicPr preferRelativeResize="0"/>
          <p:nvPr/>
        </p:nvPicPr>
        <p:blipFill rotWithShape="1">
          <a:blip r:embed="rId3">
            <a:alphaModFix amt="43087"/>
          </a:blip>
          <a:srcRect/>
          <a:stretch/>
        </p:blipFill>
        <p:spPr>
          <a:xfrm>
            <a:off x="11276112" y="5793230"/>
            <a:ext cx="13688966" cy="84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 txBox="1">
            <a:spLocks noGrp="1"/>
          </p:cNvSpPr>
          <p:nvPr>
            <p:ph type="title"/>
          </p:nvPr>
        </p:nvSpPr>
        <p:spPr>
          <a:xfrm>
            <a:off x="1473200" y="355600"/>
            <a:ext cx="21437601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Helvetica Neue Light"/>
              <a:buNone/>
            </a:pPr>
            <a:r>
              <a:rPr lang="en-US" dirty="0"/>
              <a:t>1. </a:t>
            </a:r>
            <a:r>
              <a:rPr lang="en-US" dirty="0" err="1"/>
              <a:t>Fundición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99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" descr="Imagen"/>
          <p:cNvPicPr preferRelativeResize="0"/>
          <p:nvPr/>
        </p:nvPicPr>
        <p:blipFill rotWithShape="1">
          <a:blip r:embed="rId3">
            <a:alphaModFix amt="43087"/>
          </a:blip>
          <a:srcRect/>
          <a:stretch/>
        </p:blipFill>
        <p:spPr>
          <a:xfrm>
            <a:off x="11276112" y="5793230"/>
            <a:ext cx="13688966" cy="84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 txBox="1">
            <a:spLocks noGrp="1"/>
          </p:cNvSpPr>
          <p:nvPr>
            <p:ph type="title"/>
          </p:nvPr>
        </p:nvSpPr>
        <p:spPr>
          <a:xfrm>
            <a:off x="1473200" y="355600"/>
            <a:ext cx="21437601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Helvetica Neue Light"/>
              <a:buNone/>
            </a:pPr>
            <a:r>
              <a:rPr lang="en-US" dirty="0"/>
              <a:t>2. </a:t>
            </a:r>
            <a:r>
              <a:rPr lang="en-US" dirty="0" err="1"/>
              <a:t>Desbarbado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375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" descr="Imagen"/>
          <p:cNvPicPr preferRelativeResize="0"/>
          <p:nvPr/>
        </p:nvPicPr>
        <p:blipFill rotWithShape="1">
          <a:blip r:embed="rId3">
            <a:alphaModFix amt="43087"/>
          </a:blip>
          <a:srcRect/>
          <a:stretch/>
        </p:blipFill>
        <p:spPr>
          <a:xfrm>
            <a:off x="11276112" y="5793230"/>
            <a:ext cx="13688966" cy="84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 txBox="1">
            <a:spLocks noGrp="1"/>
          </p:cNvSpPr>
          <p:nvPr>
            <p:ph type="title"/>
          </p:nvPr>
        </p:nvSpPr>
        <p:spPr>
          <a:xfrm>
            <a:off x="1473200" y="355600"/>
            <a:ext cx="21437601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Helvetica Neue Light"/>
              <a:buNone/>
            </a:pPr>
            <a:r>
              <a:rPr lang="en-US" dirty="0"/>
              <a:t>3. </a:t>
            </a:r>
            <a:r>
              <a:rPr lang="en-US" dirty="0" err="1"/>
              <a:t>Recubrimientos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0929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" descr="Imagen"/>
          <p:cNvPicPr preferRelativeResize="0"/>
          <p:nvPr/>
        </p:nvPicPr>
        <p:blipFill rotWithShape="1">
          <a:blip r:embed="rId3">
            <a:alphaModFix amt="43087"/>
          </a:blip>
          <a:srcRect/>
          <a:stretch/>
        </p:blipFill>
        <p:spPr>
          <a:xfrm>
            <a:off x="11276112" y="5793230"/>
            <a:ext cx="13688966" cy="84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 txBox="1">
            <a:spLocks noGrp="1"/>
          </p:cNvSpPr>
          <p:nvPr>
            <p:ph type="title"/>
          </p:nvPr>
        </p:nvSpPr>
        <p:spPr>
          <a:xfrm>
            <a:off x="1473200" y="355600"/>
            <a:ext cx="21437601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Helvetica Neue Light"/>
              <a:buNone/>
            </a:pPr>
            <a:r>
              <a:rPr lang="en-US" dirty="0"/>
              <a:t>4. Pulido y </a:t>
            </a:r>
            <a:r>
              <a:rPr lang="en-US" dirty="0" err="1"/>
              <a:t>Ensamblado</a:t>
            </a:r>
            <a:endParaRPr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939D4FD6-238D-4E08-9020-1F4E13D579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640"/>
          <a:stretch/>
        </p:blipFill>
        <p:spPr>
          <a:xfrm>
            <a:off x="1473199" y="3436257"/>
            <a:ext cx="6037752" cy="7981284"/>
          </a:xfrm>
          <a:prstGeom prst="rect">
            <a:avLst/>
          </a:prstGeom>
        </p:spPr>
      </p:pic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4384D1E8-9705-40FB-B961-2B4E33B8DC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 r="1040" b="29682"/>
          <a:stretch/>
        </p:blipFill>
        <p:spPr>
          <a:xfrm>
            <a:off x="15377886" y="3436257"/>
            <a:ext cx="7532914" cy="677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52168"/>
      </p:ext>
    </p:extLst>
  </p:cSld>
  <p:clrMapOvr>
    <a:masterClrMapping/>
  </p:clrMapOvr>
</p:sld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Personalizado</PresentationFormat>
  <Paragraphs>15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Helvetica Neue</vt:lpstr>
      <vt:lpstr>Helvetica Neue Light</vt:lpstr>
      <vt:lpstr>Arial</vt:lpstr>
      <vt:lpstr>Industrial</vt:lpstr>
      <vt:lpstr>Sistemas Integrados de Fabricación 2021-2022</vt:lpstr>
      <vt:lpstr>Objetivos del modelo</vt:lpstr>
      <vt:lpstr>1. Fundición</vt:lpstr>
      <vt:lpstr>2. Desbarbado</vt:lpstr>
      <vt:lpstr>3. Recubrimientos</vt:lpstr>
      <vt:lpstr>4. Pulido y Ensamblado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Integrados de Fabricación 2021-2022</dc:title>
  <cp:lastModifiedBy>Jaime Bravo Algaba</cp:lastModifiedBy>
  <cp:revision>1</cp:revision>
  <dcterms:modified xsi:type="dcterms:W3CDTF">2021-12-09T00:03:53Z</dcterms:modified>
</cp:coreProperties>
</file>