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get36YW7oLlC8+wtnS+8cJGtI4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5" name="Google Shape;13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1" name="Google Shape;14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7" name="Google Shape;14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1" name="Google Shape;11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3" name="Google Shape;1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360875" y="1173479"/>
            <a:ext cx="9144000" cy="18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es-CL" dirty="0"/>
              <a:t>Capstone</a:t>
            </a:r>
            <a:br>
              <a:rPr lang="es-CL" dirty="0"/>
            </a:br>
            <a:r>
              <a:rPr lang="es-CL" sz="3200" dirty="0"/>
              <a:t>“Título del Caso”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279654"/>
            <a:ext cx="9144000" cy="240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buSzPts val="3200"/>
            </a:pPr>
            <a:r>
              <a:rPr lang="es-CL" dirty="0"/>
              <a:t>Ingeniería Informática</a:t>
            </a:r>
          </a:p>
          <a:p>
            <a:pPr marL="0" lvl="0" indent="0">
              <a:spcBef>
                <a:spcPts val="0"/>
              </a:spcBef>
              <a:buSzPts val="3200"/>
            </a:pPr>
            <a:r>
              <a:rPr lang="es-CL" sz="1400" dirty="0"/>
              <a:t>Escuela de Informática y Telecomunicaciones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Sede [Insertar Sede]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2025</a:t>
            </a: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Docente Instructor de la Asignatura: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 dirty="0"/>
              <a:t>Integrantes del Equipo: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"/>
          <p:cNvSpPr txBox="1">
            <a:spLocks noGrp="1"/>
          </p:cNvSpPr>
          <p:nvPr>
            <p:ph type="title"/>
          </p:nvPr>
        </p:nvSpPr>
        <p:spPr>
          <a:xfrm>
            <a:off x="698375" y="185267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Estimación de Riesgos</a:t>
            </a:r>
            <a:endParaRPr/>
          </a:p>
        </p:txBody>
      </p:sp>
      <p:sp>
        <p:nvSpPr>
          <p:cNvPr id="138" name="Google Shape;138;p10"/>
          <p:cNvSpPr txBox="1"/>
          <p:nvPr/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44" name="Google Shape;144;p11"/>
          <p:cNvSpPr txBox="1"/>
          <p:nvPr/>
        </p:nvSpPr>
        <p:spPr>
          <a:xfrm>
            <a:off x="894389" y="2028312"/>
            <a:ext cx="126329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Carta Gantt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"/>
          <p:cNvSpPr txBox="1">
            <a:spLocks noGrp="1"/>
          </p:cNvSpPr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"/>
          <p:cNvSpPr txBox="1">
            <a:spLocks noGrp="1"/>
          </p:cNvSpPr>
          <p:nvPr>
            <p:ph type="title"/>
          </p:nvPr>
        </p:nvSpPr>
        <p:spPr>
          <a:xfrm>
            <a:off x="4814350" y="2392064"/>
            <a:ext cx="2144389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DEMO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Problemática a Resolver</a:t>
            </a:r>
            <a:endParaRPr/>
          </a:p>
        </p:txBody>
      </p:sp>
      <p:sp>
        <p:nvSpPr>
          <p:cNvPr id="91" name="Google Shape;91;p2"/>
          <p:cNvSpPr txBox="1"/>
          <p:nvPr/>
        </p:nvSpPr>
        <p:spPr>
          <a:xfrm>
            <a:off x="866254" y="2436276"/>
            <a:ext cx="256274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Resumen del Caso: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0" y="1940822"/>
            <a:ext cx="12192000" cy="3483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s-CL" sz="3959"/>
              <a:t>Solución</a:t>
            </a:r>
            <a:br>
              <a:rPr lang="es-CL" sz="3959"/>
            </a:br>
            <a:r>
              <a:rPr lang="es-CL" sz="2430"/>
              <a:t>Descripción de la Solución y Propuesta de Valor</a:t>
            </a:r>
            <a:br>
              <a:rPr lang="es-CL" sz="3959"/>
            </a:br>
            <a:br>
              <a:rPr lang="es-CL" sz="3959"/>
            </a:br>
            <a:br>
              <a:rPr lang="es-CL" sz="3959"/>
            </a:br>
            <a:r>
              <a:rPr lang="es-CL" sz="3959"/>
              <a:t>Objetivo del Proyecto</a:t>
            </a:r>
            <a:br>
              <a:rPr lang="es-CL" sz="3959"/>
            </a:br>
            <a:r>
              <a:rPr lang="es-CL" sz="1979"/>
              <a:t>Qué se Desarrolló como Producto de software.</a:t>
            </a:r>
            <a:br>
              <a:rPr lang="es-CL" sz="3959"/>
            </a:br>
            <a:endParaRPr sz="3959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810065" y="80944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02" name="Google Shape;102;p4"/>
          <p:cNvSpPr txBox="1"/>
          <p:nvPr/>
        </p:nvSpPr>
        <p:spPr>
          <a:xfrm>
            <a:off x="950660" y="2056686"/>
            <a:ext cx="3049233" cy="341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Otros Alcances o restricciones: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506136" y="749643"/>
            <a:ext cx="10515600" cy="75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357171" y="1620886"/>
            <a:ext cx="9960309" cy="4642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Funcionales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Requerimientos No Funcionales: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729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4" name="Google Shape;114;p6"/>
          <p:cNvSpPr txBox="1"/>
          <p:nvPr/>
        </p:nvSpPr>
        <p:spPr>
          <a:xfrm>
            <a:off x="641252" y="2031962"/>
            <a:ext cx="8457028" cy="3498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882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20" name="Google Shape;120;p8"/>
          <p:cNvSpPr txBox="1"/>
          <p:nvPr/>
        </p:nvSpPr>
        <p:spPr>
          <a:xfrm>
            <a:off x="641252" y="2274837"/>
            <a:ext cx="8929468" cy="3514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Principales (Incluir Mockups)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>
            <a:spLocks noGrp="1"/>
          </p:cNvSpPr>
          <p:nvPr>
            <p:ph type="title"/>
          </p:nvPr>
        </p:nvSpPr>
        <p:spPr>
          <a:xfrm>
            <a:off x="641252" y="951625"/>
            <a:ext cx="10515600" cy="922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26" name="Google Shape;126;p7"/>
          <p:cNvSpPr txBox="1"/>
          <p:nvPr/>
        </p:nvSpPr>
        <p:spPr>
          <a:xfrm>
            <a:off x="641252" y="2155266"/>
            <a:ext cx="8609428" cy="3056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uso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641252" y="106851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32" name="Google Shape;132;p9"/>
          <p:cNvSpPr txBox="1"/>
          <p:nvPr/>
        </p:nvSpPr>
        <p:spPr>
          <a:xfrm>
            <a:off x="641252" y="2394073"/>
            <a:ext cx="5261016" cy="25853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Microsoft Office PowerPoint</Application>
  <PresentationFormat>Panorámica</PresentationFormat>
  <Paragraphs>67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Capstone “Título del Caso”</vt:lpstr>
      <vt:lpstr>Problemática a Resolver</vt:lpstr>
      <vt:lpstr>Solución Descripción de la Solución y Propuesta de Valor   Objetivo del Proyecto Qué se Desarrolló como Producto de software. </vt:lpstr>
      <vt:lpstr>Alcances</vt:lpstr>
      <vt:lpstr>Lista de Requerimientos</vt:lpstr>
      <vt:lpstr>Diseño del Sistema</vt:lpstr>
      <vt:lpstr>Diseño del Sistema</vt:lpstr>
      <vt:lpstr>Diseño del Sistema</vt:lpstr>
      <vt:lpstr>Tecnologías del Desarrollo</vt:lpstr>
      <vt:lpstr>Estimación de Riesgos</vt:lpstr>
      <vt:lpstr>Planificación</vt:lpstr>
      <vt:lpstr>Resumen de Costos Estimados del Proyecto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Fabian Saldaño</dc:creator>
  <cp:lastModifiedBy>Saldaño, Fabián</cp:lastModifiedBy>
  <cp:revision>1</cp:revision>
  <dcterms:modified xsi:type="dcterms:W3CDTF">2025-09-15T14:34:41Z</dcterms:modified>
</cp:coreProperties>
</file>