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7d509c7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6c7d509c70_3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fae526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fae526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7d509c70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6c7d509c70_3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7d509c7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7d509c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27c908f0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27c908f0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7d509c70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6c7d509c70_3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7d509c7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6c7d509c70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099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0" y="0"/>
            <a:ext cx="9144021" cy="439799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431392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44125"/>
            <a:ext cx="4313517" cy="439926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3" name="Google Shape;73;p17"/>
          <p:cNvSpPr/>
          <p:nvPr/>
        </p:nvSpPr>
        <p:spPr>
          <a:xfrm>
            <a:off x="-125" y="0"/>
            <a:ext cx="4316792" cy="439549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311725" y="500925"/>
            <a:ext cx="3706425" cy="2508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644675" y="500925"/>
            <a:ext cx="4166325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8324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376447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11725" y="500925"/>
            <a:ext cx="3127500" cy="1829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2390650"/>
            <a:ext cx="3127500" cy="22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11675" y="798600"/>
            <a:ext cx="6247800" cy="354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311300" y="500925"/>
            <a:ext cx="3704400" cy="20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304800" y="2626725"/>
            <a:ext cx="3704400" cy="926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4879025" y="500925"/>
            <a:ext cx="3953925" cy="411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4369000"/>
            <a:ext cx="9144000" cy="774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4521400"/>
            <a:ext cx="7979400" cy="4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hasCustomPrompt="1" type="title"/>
          </p:nvPr>
        </p:nvSpPr>
        <p:spPr>
          <a:xfrm>
            <a:off x="311750" y="831175"/>
            <a:ext cx="5334975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2121425"/>
            <a:ext cx="5334975" cy="94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5" Type="http://schemas.openxmlformats.org/officeDocument/2006/relationships/image" Target="../media/image24.png"/><Relationship Id="rId14" Type="http://schemas.openxmlformats.org/officeDocument/2006/relationships/image" Target="../media/image16.png"/><Relationship Id="rId17" Type="http://schemas.openxmlformats.org/officeDocument/2006/relationships/image" Target="../media/image7.png"/><Relationship Id="rId16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18" Type="http://schemas.openxmlformats.org/officeDocument/2006/relationships/image" Target="../media/image4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6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mailto:fernandolamarsantos@gmail.com" TargetMode="External"/><Relationship Id="rId5" Type="http://schemas.openxmlformats.org/officeDocument/2006/relationships/hyperlink" Target="mailto:jaimeferreira2000@gmail.com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ctrTitle"/>
          </p:nvPr>
        </p:nvSpPr>
        <p:spPr>
          <a:xfrm>
            <a:off x="766894" y="1051176"/>
            <a:ext cx="6858000" cy="766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PT" sz="3200"/>
              <a:t>Manage’e </a:t>
            </a:r>
            <a:r>
              <a:rPr lang="pt-PT" sz="3200"/>
              <a:t>       </a:t>
            </a:r>
            <a:r>
              <a:rPr lang="pt-PT" sz="3200"/>
              <a:t> - HOME</a:t>
            </a:r>
            <a:endParaRPr sz="3200"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625" y="1188250"/>
            <a:ext cx="766350" cy="7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3124750" y="4479525"/>
            <a:ext cx="21423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Engenharia Informática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2º ano M1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424925" y="4479525"/>
            <a:ext cx="2850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Fernando Santos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Jaime Ferreira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400" y="88350"/>
            <a:ext cx="1300500" cy="13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5994400" y="4501275"/>
            <a:ext cx="26646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Competências Comunicacionais PBL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Objetivo: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25" y="1565700"/>
            <a:ext cx="31275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-Evitar dar d</a:t>
            </a:r>
            <a:r>
              <a:rPr lang="pt-PT" sz="1800"/>
              <a:t>emasiada</a:t>
            </a:r>
            <a:r>
              <a:rPr lang="pt-PT" sz="1800"/>
              <a:t> responsabilidade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-Recompensar os filhos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475" y="777904"/>
            <a:ext cx="5381525" cy="358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484000"/>
            <a:ext cx="2400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19400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1850" y="1484000"/>
            <a:ext cx="2400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338" y="91400"/>
            <a:ext cx="254352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200" y="376238"/>
            <a:ext cx="2819400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1850" y="1484000"/>
            <a:ext cx="2400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8350" y="741050"/>
            <a:ext cx="2449292" cy="18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9225" y="2184550"/>
            <a:ext cx="22764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9225" y="2184550"/>
            <a:ext cx="22764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99" y="13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87851" y="25"/>
            <a:ext cx="2694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3245700" y="152400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Roboto"/>
                <a:ea typeface="Roboto"/>
                <a:cs typeface="Roboto"/>
                <a:sym typeface="Roboto"/>
              </a:rPr>
              <a:t>Ligação/Conexão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399" y="25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9675" y="1779464"/>
            <a:ext cx="2276475" cy="241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06525" y="1666875"/>
            <a:ext cx="1943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9675" y="1779475"/>
            <a:ext cx="2276475" cy="2410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2399" y="25"/>
            <a:ext cx="27037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151" y="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4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57" y="91500"/>
            <a:ext cx="219593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54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4151" y="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54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1000" y="875175"/>
            <a:ext cx="2573950" cy="3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4151" y="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74151" y="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74151" y="0"/>
            <a:ext cx="2694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651" y="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200" y="609600"/>
            <a:ext cx="26955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7651" y="27938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651" y="27950"/>
            <a:ext cx="26946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99" y="0"/>
            <a:ext cx="27037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9728" y="970283"/>
            <a:ext cx="2694650" cy="325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7651" y="27950"/>
            <a:ext cx="2694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4889" l="0" r="2846" t="11105"/>
          <a:stretch/>
        </p:blipFill>
        <p:spPr>
          <a:xfrm rot="5400000">
            <a:off x="-625537" y="739863"/>
            <a:ext cx="3562700" cy="23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57124">
            <a:off x="2773875" y="334625"/>
            <a:ext cx="5115024" cy="2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 rot="-1010100">
            <a:off x="2615279" y="2999306"/>
            <a:ext cx="5602926" cy="14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Desenvolvimento</a:t>
            </a:r>
            <a:r>
              <a:rPr lang="pt-PT" sz="4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do Projeto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1616744" y="679376"/>
            <a:ext cx="6858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PT" sz="3200"/>
              <a:t>Manage’e         - HOME</a:t>
            </a:r>
            <a:endParaRPr sz="3200"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950" y="840000"/>
            <a:ext cx="650125" cy="6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204625" y="1934400"/>
            <a:ext cx="40221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Fernando Santos 50039077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fernandolamarsantos@gmail.com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Jaime Ferreira 50039473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jaimeferreira2000@gmail.com</a:t>
            </a: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620500" y="3703175"/>
            <a:ext cx="35235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Engenharia Informática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2º ano M1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Competências Comunicacionais PBL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6475" y="229150"/>
            <a:ext cx="1300500" cy="13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