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erriweather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7d509c70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6c7d509c70_3_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fae526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fae526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7d509c70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6c7d509c70_3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7d509c7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7d509c7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7d509c70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6c7d509c70_3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7d509c7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6c7d509c70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021" cy="439799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525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Objeto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6286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02895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48099"/>
            <a:ext cx="9144021" cy="439799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0" y="0"/>
            <a:ext cx="9144021" cy="439799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539725"/>
            <a:ext cx="8520525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4313925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0" y="44125"/>
            <a:ext cx="4313517" cy="439926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3" name="Google Shape;73;p17"/>
          <p:cNvSpPr/>
          <p:nvPr/>
        </p:nvSpPr>
        <p:spPr>
          <a:xfrm>
            <a:off x="-125" y="0"/>
            <a:ext cx="4316792" cy="439549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311725" y="500925"/>
            <a:ext cx="3706425" cy="2508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644675" y="500925"/>
            <a:ext cx="4166325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525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505700"/>
            <a:ext cx="3999825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832400" y="1505700"/>
            <a:ext cx="3999825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311725" y="500925"/>
            <a:ext cx="8520525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0" y="0"/>
            <a:ext cx="3764475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311725" y="500925"/>
            <a:ext cx="3127500" cy="1829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11700" y="2390650"/>
            <a:ext cx="3127500" cy="229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311675" y="798600"/>
            <a:ext cx="6247800" cy="354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311300" y="500925"/>
            <a:ext cx="3704400" cy="2049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" type="subTitle"/>
          </p:nvPr>
        </p:nvSpPr>
        <p:spPr>
          <a:xfrm>
            <a:off x="304800" y="2626725"/>
            <a:ext cx="3704400" cy="926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4879025" y="500925"/>
            <a:ext cx="3953925" cy="4111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4369000"/>
            <a:ext cx="9144000" cy="7742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4521400"/>
            <a:ext cx="7979400" cy="46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hasCustomPrompt="1" type="title"/>
          </p:nvPr>
        </p:nvSpPr>
        <p:spPr>
          <a:xfrm>
            <a:off x="311750" y="831175"/>
            <a:ext cx="5334975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311700" y="2121425"/>
            <a:ext cx="5334975" cy="942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hyperlink" Target="mailto:fernandolamarsantos@gmail.com" TargetMode="External"/><Relationship Id="rId5" Type="http://schemas.openxmlformats.org/officeDocument/2006/relationships/hyperlink" Target="mailto:jaimeferreira2000@gmail.com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ctrTitle"/>
          </p:nvPr>
        </p:nvSpPr>
        <p:spPr>
          <a:xfrm>
            <a:off x="766894" y="1051176"/>
            <a:ext cx="6858000" cy="766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pt-PT" sz="3200"/>
              <a:t>Manage’e </a:t>
            </a:r>
            <a:r>
              <a:rPr lang="pt-PT" sz="3200"/>
              <a:t>       </a:t>
            </a:r>
            <a:r>
              <a:rPr lang="pt-PT" sz="3200"/>
              <a:t> - HOME</a:t>
            </a:r>
            <a:endParaRPr sz="3200"/>
          </a:p>
        </p:txBody>
      </p:sp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625" y="1188250"/>
            <a:ext cx="766350" cy="7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/>
        </p:nvSpPr>
        <p:spPr>
          <a:xfrm>
            <a:off x="3124750" y="4479525"/>
            <a:ext cx="21423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Engenharia Informática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PT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2º ano M1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424925" y="4479525"/>
            <a:ext cx="28506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Fernando Santos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Jaime Ferreira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5400" y="88350"/>
            <a:ext cx="1300500" cy="13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/>
        </p:nvSpPr>
        <p:spPr>
          <a:xfrm>
            <a:off x="5994400" y="4501275"/>
            <a:ext cx="2664600" cy="1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Competências Comunicacionais PBL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Objetivo: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311725" y="1565700"/>
            <a:ext cx="3127500" cy="2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-Evitar dar d</a:t>
            </a:r>
            <a:r>
              <a:rPr lang="pt-PT" sz="1800"/>
              <a:t>emasiada</a:t>
            </a:r>
            <a:r>
              <a:rPr lang="pt-PT" sz="1800"/>
              <a:t> responsabilidade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-Recompensar os filhos por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475" y="777904"/>
            <a:ext cx="5381525" cy="3587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125" y="1032050"/>
            <a:ext cx="2828875" cy="21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9315"/>
            <a:ext cx="2712675" cy="430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8"/>
          <p:cNvPicPr preferRelativeResize="0"/>
          <p:nvPr/>
        </p:nvPicPr>
        <p:blipFill rotWithShape="1">
          <a:blip r:embed="rId5">
            <a:alphaModFix/>
          </a:blip>
          <a:srcRect b="8321" l="12692" r="14112" t="4448"/>
          <a:stretch/>
        </p:blipFill>
        <p:spPr>
          <a:xfrm>
            <a:off x="24262" y="-12"/>
            <a:ext cx="266416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 rotWithShape="1">
          <a:blip r:embed="rId6">
            <a:alphaModFix/>
          </a:blip>
          <a:srcRect b="7235" l="8979" r="12736" t="3102"/>
          <a:stretch/>
        </p:blipFill>
        <p:spPr>
          <a:xfrm>
            <a:off x="7" y="21725"/>
            <a:ext cx="2712675" cy="510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7625"/>
            <a:ext cx="2664175" cy="5068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 rotWithShape="1">
          <a:blip r:embed="rId8">
            <a:alphaModFix/>
          </a:blip>
          <a:srcRect b="10126" l="8456" r="9997" t="4564"/>
          <a:stretch/>
        </p:blipFill>
        <p:spPr>
          <a:xfrm>
            <a:off x="24238" y="37624"/>
            <a:ext cx="2881149" cy="51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 rotWithShape="1">
          <a:blip r:embed="rId9">
            <a:alphaModFix/>
          </a:blip>
          <a:srcRect b="8100" l="13926" r="8877" t="6633"/>
          <a:stretch/>
        </p:blipFill>
        <p:spPr>
          <a:xfrm>
            <a:off x="95071" y="31627"/>
            <a:ext cx="2664175" cy="5080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0133"/>
            <a:ext cx="2730125" cy="519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25" y="233011"/>
            <a:ext cx="2176600" cy="43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50137"/>
            <a:ext cx="2730125" cy="519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3866" y="-33863"/>
            <a:ext cx="2730135" cy="52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15499"/>
            <a:ext cx="3226625" cy="39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 rotWithShape="1">
          <a:blip r:embed="rId3">
            <a:alphaModFix/>
          </a:blip>
          <a:srcRect b="4889" l="0" r="2846" t="11105"/>
          <a:stretch/>
        </p:blipFill>
        <p:spPr>
          <a:xfrm rot="5400000">
            <a:off x="-625537" y="739863"/>
            <a:ext cx="3562700" cy="23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57124">
            <a:off x="2773875" y="334625"/>
            <a:ext cx="5115024" cy="24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 txBox="1"/>
          <p:nvPr/>
        </p:nvSpPr>
        <p:spPr>
          <a:xfrm rot="-1010100">
            <a:off x="2615279" y="2999306"/>
            <a:ext cx="5602926" cy="1443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Desenvolvimento</a:t>
            </a:r>
            <a:r>
              <a:rPr lang="pt-PT" sz="4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do Projeto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ctrTitle"/>
          </p:nvPr>
        </p:nvSpPr>
        <p:spPr>
          <a:xfrm>
            <a:off x="1616744" y="679376"/>
            <a:ext cx="68580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pt-PT" sz="3200"/>
              <a:t>Manage’e         - HOME</a:t>
            </a:r>
            <a:endParaRPr sz="3200"/>
          </a:p>
        </p:txBody>
      </p:sp>
      <p:pic>
        <p:nvPicPr>
          <p:cNvPr id="162" name="Google Shape;1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7950" y="840000"/>
            <a:ext cx="650125" cy="6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/>
          <p:nvPr/>
        </p:nvSpPr>
        <p:spPr>
          <a:xfrm>
            <a:off x="204625" y="1934400"/>
            <a:ext cx="40221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900">
                <a:latin typeface="Calibri"/>
                <a:ea typeface="Calibri"/>
                <a:cs typeface="Calibri"/>
                <a:sym typeface="Calibri"/>
              </a:rPr>
              <a:t>Fernando Santos 50039077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fernandolamarsantos@gmail.com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900">
                <a:latin typeface="Calibri"/>
                <a:ea typeface="Calibri"/>
                <a:cs typeface="Calibri"/>
                <a:sym typeface="Calibri"/>
              </a:rPr>
              <a:t>Jaime Ferreira 50039473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jaimeferreira2000@gmail.com</a:t>
            </a:r>
            <a:r>
              <a:rPr lang="pt-PT" sz="1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5620500" y="3703175"/>
            <a:ext cx="35235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Engenharia Informática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2º ano M1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Competências Comunicacionais PBL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6475" y="229150"/>
            <a:ext cx="1300500" cy="13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