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Objeto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fernandolamarsantos@gmail.com" TargetMode="External"/><Relationship Id="rId4" Type="http://schemas.openxmlformats.org/officeDocument/2006/relationships/hyperlink" Target="mailto:jaimeferreira2000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1022525" y="1401568"/>
            <a:ext cx="91440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PT"/>
              <a:t>Manage’e        </a:t>
            </a:r>
            <a:r>
              <a:rPr lang="pt-PT"/>
              <a:t> - HOME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100" y="1537100"/>
            <a:ext cx="1021800" cy="10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474" y="0"/>
            <a:ext cx="35203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763475" y="6289800"/>
            <a:ext cx="3270600" cy="568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344325" y="1459825"/>
            <a:ext cx="2358600" cy="395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 flipH="1" rot="10800000">
            <a:off x="3838300" y="3204400"/>
            <a:ext cx="2222700" cy="276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1125" y="1459825"/>
            <a:ext cx="3971075" cy="32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922" y="0"/>
            <a:ext cx="3519403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 flipH="1" rot="10800000">
            <a:off x="3702775" y="3342175"/>
            <a:ext cx="2195700" cy="264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36327" l="42185" r="42150" t="46000"/>
          <a:stretch/>
        </p:blipFill>
        <p:spPr>
          <a:xfrm>
            <a:off x="5898550" y="2087962"/>
            <a:ext cx="4434274" cy="26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1344325" y="1459825"/>
            <a:ext cx="2358600" cy="395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675" y="0"/>
            <a:ext cx="3518417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>
            <a:endCxn id="95" idx="1"/>
          </p:cNvCxnSpPr>
          <p:nvPr/>
        </p:nvCxnSpPr>
        <p:spPr>
          <a:xfrm flipH="1" rot="10800000">
            <a:off x="3757025" y="3429000"/>
            <a:ext cx="1775400" cy="252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2425" y="1133825"/>
            <a:ext cx="3919600" cy="45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1340588" y="1451550"/>
            <a:ext cx="2358600" cy="395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400" y="0"/>
            <a:ext cx="3520501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 flipH="1" rot="10800000">
            <a:off x="3770550" y="3315350"/>
            <a:ext cx="1396200" cy="264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34527" l="40323" r="40142" t="44497"/>
          <a:stretch/>
        </p:blipFill>
        <p:spPr>
          <a:xfrm>
            <a:off x="5166624" y="1990725"/>
            <a:ext cx="4638926" cy="267174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1350350" y="1451550"/>
            <a:ext cx="2358600" cy="395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838200" y="378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 sz="6000"/>
              <a:t>Obrigado</a:t>
            </a:r>
            <a:endParaRPr sz="6000"/>
          </a:p>
        </p:txBody>
      </p:sp>
      <p:sp>
        <p:nvSpPr>
          <p:cNvPr id="110" name="Google Shape;110;p19"/>
          <p:cNvSpPr txBox="1"/>
          <p:nvPr/>
        </p:nvSpPr>
        <p:spPr>
          <a:xfrm>
            <a:off x="965000" y="4656925"/>
            <a:ext cx="3849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latin typeface="Calibri"/>
                <a:ea typeface="Calibri"/>
                <a:cs typeface="Calibri"/>
                <a:sym typeface="Calibri"/>
              </a:rPr>
              <a:t>Fernando Santos 50039077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fernandolamarsantos@gmail.com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latin typeface="Calibri"/>
                <a:ea typeface="Calibri"/>
                <a:cs typeface="Calibri"/>
                <a:sym typeface="Calibri"/>
              </a:rPr>
              <a:t>Jaime Ferreira 50039473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jaimeferreira2000@gmail.com</a:t>
            </a:r>
            <a:r>
              <a:rPr lang="pt-PT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7070800" y="4656925"/>
            <a:ext cx="3849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latin typeface="Calibri"/>
                <a:ea typeface="Calibri"/>
                <a:cs typeface="Calibri"/>
                <a:sym typeface="Calibri"/>
              </a:rPr>
              <a:t>Engenharia </a:t>
            </a:r>
            <a:r>
              <a:rPr lang="pt-PT" sz="1800">
                <a:latin typeface="Calibri"/>
                <a:ea typeface="Calibri"/>
                <a:cs typeface="Calibri"/>
                <a:sym typeface="Calibri"/>
              </a:rPr>
              <a:t>Informática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2º ano M1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latin typeface="Calibri"/>
                <a:ea typeface="Calibri"/>
                <a:cs typeface="Calibri"/>
                <a:sym typeface="Calibri"/>
              </a:rPr>
              <a:t>Competências Comunicacionais PBL</a:t>
            </a:r>
            <a:r>
              <a:rPr lang="pt-PT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353350" y="1783850"/>
            <a:ext cx="34695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Manage’eM</a:t>
            </a:r>
            <a:endParaRPr sz="24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