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9293202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09293202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092932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092932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0929320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0929320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0929320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0929320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0929320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0929320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09293202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09293202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200"/>
              <a:t>AZ-FLOR</a:t>
            </a:r>
            <a:endParaRPr sz="6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52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Prototipado, diseño y </a:t>
            </a:r>
            <a:endParaRPr sz="152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52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elementos multimedia</a:t>
            </a:r>
            <a:endParaRPr sz="1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</a:t>
            </a:r>
            <a:r>
              <a:rPr lang="es"/>
              <a:t>és</a:t>
            </a:r>
            <a:r>
              <a:rPr lang="es"/>
              <a:t> AZ-Flor?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AZ-Flor es una </a:t>
            </a:r>
            <a:r>
              <a:rPr lang="es" sz="1700"/>
              <a:t>mercado </a:t>
            </a:r>
            <a:r>
              <a:rPr lang="es" sz="1700"/>
              <a:t>de venta </a:t>
            </a:r>
            <a:r>
              <a:rPr b="1" lang="es" sz="1700"/>
              <a:t>al por mayor</a:t>
            </a:r>
            <a:r>
              <a:rPr lang="es" sz="1700"/>
              <a:t> de </a:t>
            </a:r>
            <a:r>
              <a:rPr b="1" lang="es" sz="1700"/>
              <a:t>flor cortada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Permite </a:t>
            </a:r>
            <a:r>
              <a:rPr b="1" lang="es" sz="1700"/>
              <a:t>tramitar pedidos </a:t>
            </a:r>
            <a:r>
              <a:rPr lang="es" sz="1700"/>
              <a:t>y ponerse en </a:t>
            </a:r>
            <a:r>
              <a:rPr b="1" lang="es" sz="1700"/>
              <a:t>contacto </a:t>
            </a:r>
            <a:r>
              <a:rPr lang="es" sz="1700"/>
              <a:t>con la distribuidora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Mantiene una interfaz </a:t>
            </a:r>
            <a:r>
              <a:rPr b="1" lang="es" sz="1700"/>
              <a:t>cercana</a:t>
            </a:r>
            <a:r>
              <a:rPr lang="es" sz="1700"/>
              <a:t> y </a:t>
            </a:r>
            <a:r>
              <a:rPr b="1" lang="es" sz="1700"/>
              <a:t>amigable</a:t>
            </a:r>
            <a:r>
              <a:rPr lang="es" sz="1700"/>
              <a:t> dentro del sector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88" y="435038"/>
            <a:ext cx="23526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Prototipado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Colores Naturales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Estructura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Imagen corporativa</a:t>
            </a:r>
            <a:endParaRPr sz="17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127" y="1990725"/>
            <a:ext cx="5118725" cy="2465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Cajas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Mapa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Navegación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348" y="1983575"/>
            <a:ext cx="5052503" cy="2447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Formulario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Botones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Animaciones</a:t>
            </a:r>
            <a:endParaRPr sz="17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883" y="1990725"/>
            <a:ext cx="5093966" cy="24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multimedia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Imágenes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Vídeo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Audio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" sz="1700"/>
              <a:t>Licencia</a:t>
            </a:r>
            <a:endParaRPr sz="17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0" y="1990725"/>
            <a:ext cx="5093349" cy="2448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