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02"/>
  </p:sldMasterIdLst>
  <p:notesMasterIdLst>
    <p:notesMasterId r:id="rId109"/>
  </p:notesMasterIdLst>
  <p:sldIdLst>
    <p:sldId id="256" r:id="rId103"/>
    <p:sldId id="259" r:id="rId104"/>
    <p:sldId id="257" r:id="rId105"/>
    <p:sldId id="258" r:id="rId106"/>
    <p:sldId id="261" r:id="rId107"/>
    <p:sldId id="260" r:id="rId10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heme" Target="theme/theme1.xml"/><Relationship Id="rId16" Type="http://schemas.openxmlformats.org/officeDocument/2006/relationships/customXml" Target="../customXml/item16.xml"/><Relationship Id="rId107" Type="http://schemas.openxmlformats.org/officeDocument/2006/relationships/slide" Target="slides/slide5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.xml"/><Relationship Id="rId108" Type="http://schemas.openxmlformats.org/officeDocument/2006/relationships/slide" Target="slides/slide6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2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6920-EB7D-4CF4-86CD-75E3CCB37EBA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7027-789D-45A5-954C-A351ED520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48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67027-789D-45A5-954C-A351ED52085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70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0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3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9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86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46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636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17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8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3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63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84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15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9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2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23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27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BEA6-B3B2-49AE-AA96-8E18993DD600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11FAB7-55ED-488D-827B-4BC54AEBB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58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9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81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92.xml"/><Relationship Id="rId5" Type="http://schemas.openxmlformats.org/officeDocument/2006/relationships/customXml" Target="../../customXml/item31.xml"/><Relationship Id="rId4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.xml"/><Relationship Id="rId18" Type="http://schemas.openxmlformats.org/officeDocument/2006/relationships/customXml" Target="../../customXml/item56.xml"/><Relationship Id="rId26" Type="http://schemas.openxmlformats.org/officeDocument/2006/relationships/customXml" Target="../../customXml/item61.xml"/><Relationship Id="rId39" Type="http://schemas.openxmlformats.org/officeDocument/2006/relationships/customXml" Target="../../customXml/item90.xml"/><Relationship Id="rId21" Type="http://schemas.openxmlformats.org/officeDocument/2006/relationships/customXml" Target="../../customXml/item84.xml"/><Relationship Id="rId34" Type="http://schemas.openxmlformats.org/officeDocument/2006/relationships/customXml" Target="../../customXml/item89.xml"/><Relationship Id="rId42" Type="http://schemas.openxmlformats.org/officeDocument/2006/relationships/slideLayout" Target="../slideLayouts/slideLayout2.xml"/><Relationship Id="rId7" Type="http://schemas.openxmlformats.org/officeDocument/2006/relationships/customXml" Target="../../customXml/item62.xml"/><Relationship Id="rId2" Type="http://schemas.openxmlformats.org/officeDocument/2006/relationships/customXml" Target="../../customXml/item64.xml"/><Relationship Id="rId16" Type="http://schemas.openxmlformats.org/officeDocument/2006/relationships/customXml" Target="../../customXml/item91.xml"/><Relationship Id="rId20" Type="http://schemas.openxmlformats.org/officeDocument/2006/relationships/customXml" Target="../../customXml/item26.xml"/><Relationship Id="rId29" Type="http://schemas.openxmlformats.org/officeDocument/2006/relationships/customXml" Target="../../customXml/item7.xml"/><Relationship Id="rId41" Type="http://schemas.openxmlformats.org/officeDocument/2006/relationships/customXml" Target="../../customXml/item34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1.xml"/><Relationship Id="rId24" Type="http://schemas.openxmlformats.org/officeDocument/2006/relationships/customXml" Target="../../customXml/item66.xml"/><Relationship Id="rId32" Type="http://schemas.openxmlformats.org/officeDocument/2006/relationships/customXml" Target="../../customXml/item72.xml"/><Relationship Id="rId37" Type="http://schemas.openxmlformats.org/officeDocument/2006/relationships/customXml" Target="../../customXml/item70.xml"/><Relationship Id="rId40" Type="http://schemas.openxmlformats.org/officeDocument/2006/relationships/customXml" Target="../../customXml/item9.xml"/><Relationship Id="rId5" Type="http://schemas.openxmlformats.org/officeDocument/2006/relationships/customXml" Target="../../customXml/item8.xml"/><Relationship Id="rId15" Type="http://schemas.openxmlformats.org/officeDocument/2006/relationships/customXml" Target="../../customXml/item37.xml"/><Relationship Id="rId23" Type="http://schemas.openxmlformats.org/officeDocument/2006/relationships/customXml" Target="../../customXml/item38.xml"/><Relationship Id="rId28" Type="http://schemas.openxmlformats.org/officeDocument/2006/relationships/customXml" Target="../../customXml/item50.xml"/><Relationship Id="rId36" Type="http://schemas.openxmlformats.org/officeDocument/2006/relationships/customXml" Target="../../customXml/item52.xml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73.xml"/><Relationship Id="rId31" Type="http://schemas.openxmlformats.org/officeDocument/2006/relationships/customXml" Target="../../customXml/item51.xml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54.xml"/><Relationship Id="rId14" Type="http://schemas.openxmlformats.org/officeDocument/2006/relationships/customXml" Target="../../customXml/item74.xml"/><Relationship Id="rId22" Type="http://schemas.openxmlformats.org/officeDocument/2006/relationships/customXml" Target="../../customXml/item10.xml"/><Relationship Id="rId27" Type="http://schemas.openxmlformats.org/officeDocument/2006/relationships/customXml" Target="../../customXml/item78.xml"/><Relationship Id="rId30" Type="http://schemas.openxmlformats.org/officeDocument/2006/relationships/customXml" Target="../../customXml/item16.xml"/><Relationship Id="rId35" Type="http://schemas.openxmlformats.org/officeDocument/2006/relationships/customXml" Target="../../customXml/item17.xml"/><Relationship Id="rId8" Type="http://schemas.openxmlformats.org/officeDocument/2006/relationships/customXml" Target="../../customXml/item79.xml"/><Relationship Id="rId3" Type="http://schemas.openxmlformats.org/officeDocument/2006/relationships/customXml" Target="../../customXml/item82.xml"/><Relationship Id="rId12" Type="http://schemas.openxmlformats.org/officeDocument/2006/relationships/customXml" Target="../../customXml/item18.xml"/><Relationship Id="rId17" Type="http://schemas.openxmlformats.org/officeDocument/2006/relationships/customXml" Target="../../customXml/item19.xml"/><Relationship Id="rId25" Type="http://schemas.openxmlformats.org/officeDocument/2006/relationships/customXml" Target="../../customXml/item20.xml"/><Relationship Id="rId33" Type="http://schemas.openxmlformats.org/officeDocument/2006/relationships/customXml" Target="../../customXml/item32.xml"/><Relationship Id="rId38" Type="http://schemas.openxmlformats.org/officeDocument/2006/relationships/customXml" Target="../../customXml/item3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12.xml"/><Relationship Id="rId26" Type="http://schemas.openxmlformats.org/officeDocument/2006/relationships/customXml" Target="../../customXml/item80.xml"/><Relationship Id="rId39" Type="http://schemas.openxmlformats.org/officeDocument/2006/relationships/customXml" Target="../../customXml/item14.xml"/><Relationship Id="rId21" Type="http://schemas.openxmlformats.org/officeDocument/2006/relationships/customXml" Target="../../customXml/item23.xml"/><Relationship Id="rId34" Type="http://schemas.openxmlformats.org/officeDocument/2006/relationships/customXml" Target="../../customXml/item24.xml"/><Relationship Id="rId42" Type="http://schemas.openxmlformats.org/officeDocument/2006/relationships/customXml" Target="../../customXml/item25.xml"/><Relationship Id="rId47" Type="http://schemas.openxmlformats.org/officeDocument/2006/relationships/notesSlide" Target="../notesSlides/notesSlide1.xml"/><Relationship Id="rId7" Type="http://schemas.openxmlformats.org/officeDocument/2006/relationships/customXml" Target="../../customXml/item2.xml"/><Relationship Id="rId2" Type="http://schemas.openxmlformats.org/officeDocument/2006/relationships/customXml" Target="../../customXml/item11.xml"/><Relationship Id="rId16" Type="http://schemas.openxmlformats.org/officeDocument/2006/relationships/customXml" Target="../../customXml/item27.xml"/><Relationship Id="rId29" Type="http://schemas.openxmlformats.org/officeDocument/2006/relationships/customXml" Target="../../customXml/item28.xml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44.xml"/><Relationship Id="rId11" Type="http://schemas.openxmlformats.org/officeDocument/2006/relationships/customXml" Target="../../customXml/item40.xml"/><Relationship Id="rId24" Type="http://schemas.openxmlformats.org/officeDocument/2006/relationships/customXml" Target="../../customXml/item41.xml"/><Relationship Id="rId32" Type="http://schemas.openxmlformats.org/officeDocument/2006/relationships/customXml" Target="../../customXml/item42.xml"/><Relationship Id="rId37" Type="http://schemas.openxmlformats.org/officeDocument/2006/relationships/customXml" Target="../../customXml/item29.xml"/><Relationship Id="rId40" Type="http://schemas.openxmlformats.org/officeDocument/2006/relationships/customXml" Target="../../customXml/item48.xml"/><Relationship Id="rId45" Type="http://schemas.openxmlformats.org/officeDocument/2006/relationships/customXml" Target="../../customXml/item30.xml"/><Relationship Id="rId5" Type="http://schemas.openxmlformats.org/officeDocument/2006/relationships/customXml" Target="../../customXml/item75.xml"/><Relationship Id="rId15" Type="http://schemas.openxmlformats.org/officeDocument/2006/relationships/customXml" Target="../../customXml/item67.xml"/><Relationship Id="rId23" Type="http://schemas.openxmlformats.org/officeDocument/2006/relationships/customXml" Target="../../customXml/item13.xml"/><Relationship Id="rId28" Type="http://schemas.openxmlformats.org/officeDocument/2006/relationships/customXml" Target="../../customXml/item4.xml"/><Relationship Id="rId36" Type="http://schemas.openxmlformats.org/officeDocument/2006/relationships/customXml" Target="../../customXml/item71.xml"/><Relationship Id="rId10" Type="http://schemas.openxmlformats.org/officeDocument/2006/relationships/customXml" Target="../../customXml/item76.xml"/><Relationship Id="rId19" Type="http://schemas.openxmlformats.org/officeDocument/2006/relationships/customXml" Target="../../customXml/item45.xml"/><Relationship Id="rId31" Type="http://schemas.openxmlformats.org/officeDocument/2006/relationships/customXml" Target="../../customXml/item77.xml"/><Relationship Id="rId44" Type="http://schemas.openxmlformats.org/officeDocument/2006/relationships/customXml" Target="../../customXml/item15.xml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57.xml"/><Relationship Id="rId22" Type="http://schemas.openxmlformats.org/officeDocument/2006/relationships/customXml" Target="../../customXml/item86.xml"/><Relationship Id="rId27" Type="http://schemas.openxmlformats.org/officeDocument/2006/relationships/customXml" Target="../../customXml/item46.xml"/><Relationship Id="rId30" Type="http://schemas.openxmlformats.org/officeDocument/2006/relationships/customXml" Target="../../customXml/item60.xml"/><Relationship Id="rId35" Type="http://schemas.openxmlformats.org/officeDocument/2006/relationships/customXml" Target="../../customXml/item47.xml"/><Relationship Id="rId43" Type="http://schemas.openxmlformats.org/officeDocument/2006/relationships/customXml" Target="../../customXml/item88.xml"/><Relationship Id="rId48" Type="http://schemas.openxmlformats.org/officeDocument/2006/relationships/image" Target="../media/image1.png"/><Relationship Id="rId8" Type="http://schemas.openxmlformats.org/officeDocument/2006/relationships/customXml" Target="../../customXml/item21.xml"/><Relationship Id="rId3" Type="http://schemas.openxmlformats.org/officeDocument/2006/relationships/customXml" Target="../../customXml/item39.xml"/><Relationship Id="rId12" Type="http://schemas.openxmlformats.org/officeDocument/2006/relationships/customXml" Target="../../customXml/item3.xml"/><Relationship Id="rId17" Type="http://schemas.openxmlformats.org/officeDocument/2006/relationships/customXml" Target="../../customXml/item85.xml"/><Relationship Id="rId25" Type="http://schemas.openxmlformats.org/officeDocument/2006/relationships/customXml" Target="../../customXml/item59.xml"/><Relationship Id="rId33" Type="http://schemas.openxmlformats.org/officeDocument/2006/relationships/customXml" Target="../../customXml/item5.xml"/><Relationship Id="rId38" Type="http://schemas.openxmlformats.org/officeDocument/2006/relationships/customXml" Target="../../customXml/item87.xml"/><Relationship Id="rId46" Type="http://schemas.openxmlformats.org/officeDocument/2006/relationships/slideLayout" Target="../slideLayouts/slideLayout2.xml"/><Relationship Id="rId20" Type="http://schemas.openxmlformats.org/officeDocument/2006/relationships/customXml" Target="../../customXml/item68.xml"/><Relationship Id="rId41" Type="http://schemas.openxmlformats.org/officeDocument/2006/relationships/customXml" Target="../../customXml/item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0.xml"/><Relationship Id="rId3" Type="http://schemas.openxmlformats.org/officeDocument/2006/relationships/customXml" Target="../../customXml/item95.xml"/><Relationship Id="rId7" Type="http://schemas.openxmlformats.org/officeDocument/2006/relationships/customXml" Target="../../customXml/item99.xml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9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97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10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40135" y="1362612"/>
            <a:ext cx="9390687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400" dirty="0"/>
              <a:t>Instituto Tecnológico Superior de Huichapan.</a:t>
            </a:r>
          </a:p>
          <a:p>
            <a:pPr algn="ctr"/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26003" y="2888031"/>
            <a:ext cx="7218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Semestre</a:t>
            </a:r>
            <a:r>
              <a:rPr lang="es-MX" sz="2000" b="1" dirty="0" smtClean="0"/>
              <a:t>:                  2º</a:t>
            </a:r>
          </a:p>
          <a:p>
            <a:endParaRPr lang="es-MX" sz="2000" b="1" dirty="0"/>
          </a:p>
          <a:p>
            <a:r>
              <a:rPr lang="es-MX" sz="2000" b="1" dirty="0" smtClean="0"/>
              <a:t>Clase:                        Programación Orientada A Objetos.</a:t>
            </a:r>
            <a:endParaRPr lang="es-MX" sz="2000" b="1" dirty="0"/>
          </a:p>
          <a:p>
            <a:endParaRPr lang="es-MX" sz="2000" b="1" dirty="0"/>
          </a:p>
          <a:p>
            <a:r>
              <a:rPr lang="es-MX" sz="2000" b="1" dirty="0"/>
              <a:t>Carrera</a:t>
            </a:r>
            <a:r>
              <a:rPr lang="es-MX" sz="2000" b="1" dirty="0" smtClean="0"/>
              <a:t>:                     Ing</a:t>
            </a:r>
            <a:r>
              <a:rPr lang="es-MX" sz="2000" b="1" dirty="0"/>
              <a:t>. Sistemas </a:t>
            </a:r>
            <a:r>
              <a:rPr lang="es-MX" sz="2000" b="1" dirty="0" smtClean="0"/>
              <a:t>Computacionales.</a:t>
            </a:r>
            <a:endParaRPr lang="es-MX" sz="2000" b="1" dirty="0"/>
          </a:p>
          <a:p>
            <a:endParaRPr lang="es-MX" sz="2000" b="1" dirty="0"/>
          </a:p>
          <a:p>
            <a:r>
              <a:rPr lang="es-MX" sz="2000" b="1" dirty="0"/>
              <a:t>Docente</a:t>
            </a:r>
            <a:r>
              <a:rPr lang="es-MX" sz="2000" b="1" dirty="0" smtClean="0"/>
              <a:t>:                    Carlos Arturo Espinoza. </a:t>
            </a:r>
          </a:p>
          <a:p>
            <a:r>
              <a:rPr lang="es-MX" sz="2000" b="1" dirty="0" smtClean="0"/>
              <a:t> </a:t>
            </a:r>
            <a:endParaRPr lang="es-MX" sz="2000" b="1" dirty="0"/>
          </a:p>
          <a:p>
            <a:r>
              <a:rPr lang="es-MX" sz="2000" b="1" dirty="0" smtClean="0"/>
              <a:t>Nombre</a:t>
            </a:r>
            <a:r>
              <a:rPr lang="es-MX" sz="2000" b="1" dirty="0"/>
              <a:t>:	          </a:t>
            </a:r>
            <a:r>
              <a:rPr lang="es-MX" sz="2000" b="1" dirty="0" smtClean="0"/>
              <a:t>Jaime </a:t>
            </a:r>
            <a:r>
              <a:rPr lang="es-MX" sz="2000" b="1" dirty="0"/>
              <a:t>Hernández Gonzalez.</a:t>
            </a:r>
          </a:p>
        </p:txBody>
      </p:sp>
    </p:spTree>
    <p:extLst>
      <p:ext uri="{BB962C8B-B14F-4D97-AF65-F5344CB8AC3E}">
        <p14:creationId xmlns:p14="http://schemas.microsoft.com/office/powerpoint/2010/main" val="36542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4223963" y="1021965"/>
            <a:ext cx="4358640" cy="4889438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5335608" y="1494051"/>
            <a:ext cx="259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Log in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244476" y="2482435"/>
            <a:ext cx="259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Username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223963" y="3285105"/>
            <a:ext cx="259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Password</a:t>
            </a:r>
            <a:endParaRPr lang="es-MX" sz="3600" dirty="0">
              <a:solidFill>
                <a:schemeClr val="bg1"/>
              </a:solidFill>
            </a:endParaRPr>
          </a:p>
        </p:txBody>
      </p:sp>
      <p:grpSp>
        <p:nvGrpSpPr>
          <p:cNvPr id="19" name="DropdownBox"/>
          <p:cNvGrpSpPr/>
          <p:nvPr>
            <p:custDataLst>
              <p:custData r:id="rId2"/>
            </p:custDataLst>
          </p:nvPr>
        </p:nvGrpSpPr>
        <p:grpSpPr>
          <a:xfrm>
            <a:off x="6673202" y="2573897"/>
            <a:ext cx="1628317" cy="463405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5566610" y="438949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4"/>
            </p:custDataLst>
          </p:nvPr>
        </p:nvSpPr>
        <p:spPr>
          <a:xfrm>
            <a:off x="5566610" y="490556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5"/>
            </p:custDataLst>
          </p:nvPr>
        </p:nvSpPr>
        <p:spPr>
          <a:xfrm>
            <a:off x="6673202" y="3418970"/>
            <a:ext cx="1599919" cy="4374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6"/>
            </p:custDataLst>
          </p:nvPr>
        </p:nvSpPr>
        <p:spPr>
          <a:xfrm>
            <a:off x="5546097" y="5354812"/>
            <a:ext cx="1268657" cy="2422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Ver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estadisticos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-68080" y="0"/>
            <a:chExt cx="921208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-68080" y="0"/>
              <a:ext cx="9212080" cy="6858000"/>
              <a:chOff x="-68080" y="0"/>
              <a:chExt cx="921208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-68080" y="291096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57459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Deportes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0" y="291095"/>
            <a:ext cx="2526030" cy="67180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600" b="1" dirty="0" err="1" smtClean="0">
                <a:latin typeface="Segoe UI" pitchFamily="34" charset="0"/>
                <a:cs typeface="Segoe UI" pitchFamily="34" charset="0"/>
              </a:rPr>
              <a:t>Usuario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2526030" y="282850"/>
            <a:ext cx="2568769" cy="6800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600" b="1" dirty="0" err="1" smtClean="0">
                <a:latin typeface="Segoe UI" pitchFamily="34" charset="0"/>
                <a:cs typeface="Segoe UI" pitchFamily="34" charset="0"/>
              </a:rPr>
              <a:t>Registro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5094799" y="278729"/>
            <a:ext cx="2344400" cy="67180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600" b="1" dirty="0" err="1" smtClean="0">
                <a:latin typeface="Segoe UI" pitchFamily="34" charset="0"/>
                <a:cs typeface="Segoe UI" pitchFamily="34" charset="0"/>
              </a:rPr>
              <a:t>Deportes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" name="Window"/>
          <p:cNvGrpSpPr/>
          <p:nvPr>
            <p:custDataLst>
              <p:custData r:id="rId5"/>
            </p:custDataLst>
          </p:nvPr>
        </p:nvGrpSpPr>
        <p:grpSpPr>
          <a:xfrm>
            <a:off x="0" y="1095676"/>
            <a:ext cx="3074987" cy="5762324"/>
            <a:chOff x="0" y="0"/>
            <a:chExt cx="9144000" cy="6858000"/>
          </a:xfrm>
        </p:grpSpPr>
        <p:grpSp>
          <p:nvGrpSpPr>
            <p:cNvPr id="21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9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1" name="WindowTitle"/>
              <p:cNvSpPr txBox="1"/>
              <p:nvPr/>
            </p:nvSpPr>
            <p:spPr>
              <a:xfrm>
                <a:off x="240977" y="20789"/>
                <a:ext cx="1946761" cy="27472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CuadroTexto 31"/>
          <p:cNvSpPr txBox="1"/>
          <p:nvPr/>
        </p:nvSpPr>
        <p:spPr>
          <a:xfrm>
            <a:off x="634651" y="1229650"/>
            <a:ext cx="221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Usuario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33" name="Content"/>
          <p:cNvSpPr/>
          <p:nvPr>
            <p:custDataLst>
              <p:custData r:id="rId6"/>
            </p:custDataLst>
          </p:nvPr>
        </p:nvSpPr>
        <p:spPr>
          <a:xfrm>
            <a:off x="102665" y="3523945"/>
            <a:ext cx="1008072" cy="3973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7"/>
            </p:custDataLst>
          </p:nvPr>
        </p:nvSpPr>
        <p:spPr>
          <a:xfrm>
            <a:off x="1138704" y="3528572"/>
            <a:ext cx="1226873" cy="4021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8"/>
            </p:custDataLst>
          </p:nvPr>
        </p:nvSpPr>
        <p:spPr>
          <a:xfrm>
            <a:off x="66247" y="3966336"/>
            <a:ext cx="1028890" cy="3973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9"/>
            </p:custDataLst>
          </p:nvPr>
        </p:nvSpPr>
        <p:spPr>
          <a:xfrm>
            <a:off x="1138691" y="3963466"/>
            <a:ext cx="1226886" cy="4021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10"/>
            </p:custDataLst>
          </p:nvPr>
        </p:nvSpPr>
        <p:spPr>
          <a:xfrm>
            <a:off x="1396570" y="1941977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11"/>
            </p:custDataLst>
          </p:nvPr>
        </p:nvSpPr>
        <p:spPr>
          <a:xfrm>
            <a:off x="25202" y="1910845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9" name="Table"/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3911278039"/>
              </p:ext>
            </p:extLst>
          </p:nvPr>
        </p:nvGraphicFramePr>
        <p:xfrm>
          <a:off x="66247" y="4627343"/>
          <a:ext cx="2964768" cy="192724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4970"/>
                <a:gridCol w="759853"/>
                <a:gridCol w="1410625"/>
                <a:gridCol w="139320"/>
              </a:tblGrid>
              <a:tr h="554403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Usuario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Pasword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Confirmar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Pasword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0" name="Window"/>
          <p:cNvGrpSpPr/>
          <p:nvPr>
            <p:custDataLst>
              <p:custData r:id="rId13"/>
            </p:custDataLst>
          </p:nvPr>
        </p:nvGrpSpPr>
        <p:grpSpPr>
          <a:xfrm>
            <a:off x="7280602" y="824772"/>
            <a:ext cx="3808705" cy="5071869"/>
            <a:chOff x="53928" y="92599"/>
            <a:chExt cx="9144000" cy="7278064"/>
          </a:xfrm>
        </p:grpSpPr>
        <p:grpSp>
          <p:nvGrpSpPr>
            <p:cNvPr id="41" name="Group 2"/>
            <p:cNvGrpSpPr/>
            <p:nvPr/>
          </p:nvGrpSpPr>
          <p:grpSpPr>
            <a:xfrm>
              <a:off x="53928" y="512663"/>
              <a:ext cx="9144000" cy="6858000"/>
              <a:chOff x="53928" y="512663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53928" y="512663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109351" y="956578"/>
                <a:ext cx="8991601" cy="624091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Content"/>
          <p:cNvSpPr txBox="1"/>
          <p:nvPr>
            <p:custDataLst>
              <p:custData r:id="rId14"/>
            </p:custDataLst>
          </p:nvPr>
        </p:nvSpPr>
        <p:spPr>
          <a:xfrm>
            <a:off x="7298044" y="2056212"/>
            <a:ext cx="2015224" cy="78483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del </a:t>
            </a:r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Deporte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5"/>
            </p:custDataLst>
          </p:nvPr>
        </p:nvSpPr>
        <p:spPr>
          <a:xfrm>
            <a:off x="7304310" y="2966435"/>
            <a:ext cx="737173" cy="22147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b="1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6"/>
            </p:custDataLst>
          </p:nvPr>
        </p:nvSpPr>
        <p:spPr>
          <a:xfrm>
            <a:off x="8077099" y="2968752"/>
            <a:ext cx="811820" cy="2154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b="1" dirty="0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7"/>
            </p:custDataLst>
          </p:nvPr>
        </p:nvSpPr>
        <p:spPr>
          <a:xfrm>
            <a:off x="8943936" y="2949087"/>
            <a:ext cx="708570" cy="2422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8"/>
            </p:custDataLst>
          </p:nvPr>
        </p:nvSpPr>
        <p:spPr>
          <a:xfrm>
            <a:off x="9680473" y="2925871"/>
            <a:ext cx="825833" cy="287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b="1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05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60" name="Table"/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4164898690"/>
              </p:ext>
            </p:extLst>
          </p:nvPr>
        </p:nvGraphicFramePr>
        <p:xfrm>
          <a:off x="7325841" y="3285103"/>
          <a:ext cx="3675596" cy="1767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9625"/>
                <a:gridCol w="434303"/>
                <a:gridCol w="556212"/>
                <a:gridCol w="2155456"/>
              </a:tblGrid>
              <a:tr h="2249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categoria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Direccion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Precio Compra        Precio Venta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620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20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0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0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0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0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0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Content"/>
          <p:cNvSpPr/>
          <p:nvPr>
            <p:custDataLst>
              <p:custData r:id="rId20"/>
            </p:custDataLst>
          </p:nvPr>
        </p:nvSpPr>
        <p:spPr>
          <a:xfrm>
            <a:off x="9282339" y="2266651"/>
            <a:ext cx="1276114" cy="555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6" name="Window"/>
          <p:cNvGrpSpPr/>
          <p:nvPr>
            <p:custDataLst>
              <p:custData r:id="rId21"/>
            </p:custDataLst>
          </p:nvPr>
        </p:nvGrpSpPr>
        <p:grpSpPr>
          <a:xfrm>
            <a:off x="3192065" y="990919"/>
            <a:ext cx="3971459" cy="5773997"/>
            <a:chOff x="0" y="0"/>
            <a:chExt cx="9144000" cy="6858000"/>
          </a:xfrm>
        </p:grpSpPr>
        <p:grpSp>
          <p:nvGrpSpPr>
            <p:cNvPr id="67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5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6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7" name="WindowTitle"/>
              <p:cNvSpPr txBox="1"/>
              <p:nvPr/>
            </p:nvSpPr>
            <p:spPr>
              <a:xfrm>
                <a:off x="240977" y="21068"/>
                <a:ext cx="1747373" cy="274168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Registros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CuadroTexto 77"/>
          <p:cNvSpPr txBox="1"/>
          <p:nvPr/>
        </p:nvSpPr>
        <p:spPr>
          <a:xfrm>
            <a:off x="7625534" y="1315520"/>
            <a:ext cx="343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err="1" smtClean="0">
                <a:solidFill>
                  <a:schemeClr val="bg1"/>
                </a:solidFill>
              </a:rPr>
              <a:t>Deportes</a:t>
            </a:r>
            <a:r>
              <a:rPr lang="es-MX" sz="4800" dirty="0" err="1" smtClean="0"/>
              <a:t>s</a:t>
            </a:r>
            <a:endParaRPr lang="es-MX" sz="4800" dirty="0"/>
          </a:p>
        </p:txBody>
      </p:sp>
      <p:sp>
        <p:nvSpPr>
          <p:cNvPr id="94" name="Content"/>
          <p:cNvSpPr/>
          <p:nvPr>
            <p:custDataLst>
              <p:custData r:id="rId22"/>
            </p:custDataLst>
          </p:nvPr>
        </p:nvSpPr>
        <p:spPr>
          <a:xfrm>
            <a:off x="1394154" y="2402420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23"/>
            </p:custDataLst>
          </p:nvPr>
        </p:nvSpPr>
        <p:spPr>
          <a:xfrm>
            <a:off x="-18047" y="2385402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Pasword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24"/>
            </p:custDataLst>
          </p:nvPr>
        </p:nvSpPr>
        <p:spPr>
          <a:xfrm>
            <a:off x="1530759" y="3033079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25"/>
            </p:custDataLst>
          </p:nvPr>
        </p:nvSpPr>
        <p:spPr>
          <a:xfrm>
            <a:off x="-54455" y="2753700"/>
            <a:ext cx="1773501" cy="78483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Confirmar</a:t>
            </a:r>
            <a:endParaRPr lang="en-US" sz="2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Pasword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3949659" y="1243400"/>
            <a:ext cx="259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Registros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99" name="Content"/>
          <p:cNvSpPr/>
          <p:nvPr>
            <p:custDataLst>
              <p:custData r:id="rId26"/>
            </p:custDataLst>
          </p:nvPr>
        </p:nvSpPr>
        <p:spPr>
          <a:xfrm>
            <a:off x="4976845" y="2067417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27"/>
            </p:custDataLst>
          </p:nvPr>
        </p:nvSpPr>
        <p:spPr>
          <a:xfrm>
            <a:off x="3361565" y="2020739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28"/>
            </p:custDataLst>
          </p:nvPr>
        </p:nvSpPr>
        <p:spPr>
          <a:xfrm>
            <a:off x="4974429" y="2527860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 txBox="1"/>
          <p:nvPr>
            <p:custDataLst>
              <p:custData r:id="rId29"/>
            </p:custDataLst>
          </p:nvPr>
        </p:nvSpPr>
        <p:spPr>
          <a:xfrm>
            <a:off x="3394444" y="2510373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Apellidos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30"/>
            </p:custDataLst>
          </p:nvPr>
        </p:nvSpPr>
        <p:spPr>
          <a:xfrm>
            <a:off x="4952805" y="3047396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 txBox="1"/>
          <p:nvPr>
            <p:custDataLst>
              <p:custData r:id="rId31"/>
            </p:custDataLst>
          </p:nvPr>
        </p:nvSpPr>
        <p:spPr>
          <a:xfrm>
            <a:off x="3408962" y="3042777"/>
            <a:ext cx="154384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Sexo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32"/>
            </p:custDataLst>
          </p:nvPr>
        </p:nvSpPr>
        <p:spPr>
          <a:xfrm>
            <a:off x="3309261" y="5233021"/>
            <a:ext cx="737173" cy="22147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b="1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/>
          <p:nvPr>
            <p:custDataLst>
              <p:custData r:id="rId33"/>
            </p:custDataLst>
          </p:nvPr>
        </p:nvSpPr>
        <p:spPr>
          <a:xfrm>
            <a:off x="4082050" y="5235338"/>
            <a:ext cx="811820" cy="2154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b="1" dirty="0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7" name="Content"/>
          <p:cNvSpPr/>
          <p:nvPr>
            <p:custDataLst>
              <p:custData r:id="rId34"/>
            </p:custDataLst>
          </p:nvPr>
        </p:nvSpPr>
        <p:spPr>
          <a:xfrm>
            <a:off x="4948887" y="5215673"/>
            <a:ext cx="708570" cy="2422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/>
          <p:cNvSpPr/>
          <p:nvPr>
            <p:custDataLst>
              <p:custData r:id="rId35"/>
            </p:custDataLst>
          </p:nvPr>
        </p:nvSpPr>
        <p:spPr>
          <a:xfrm>
            <a:off x="5685424" y="5192457"/>
            <a:ext cx="825833" cy="287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b="1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05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36"/>
            </p:custDataLst>
          </p:nvPr>
        </p:nvSpPr>
        <p:spPr>
          <a:xfrm>
            <a:off x="4983476" y="3640526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 txBox="1"/>
          <p:nvPr>
            <p:custDataLst>
              <p:custData r:id="rId37"/>
            </p:custDataLst>
          </p:nvPr>
        </p:nvSpPr>
        <p:spPr>
          <a:xfrm>
            <a:off x="3368196" y="3593848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Pais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/>
          <p:cNvSpPr/>
          <p:nvPr>
            <p:custDataLst>
              <p:custData r:id="rId38"/>
            </p:custDataLst>
          </p:nvPr>
        </p:nvSpPr>
        <p:spPr>
          <a:xfrm>
            <a:off x="4981060" y="4100969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39"/>
            </p:custDataLst>
          </p:nvPr>
        </p:nvSpPr>
        <p:spPr>
          <a:xfrm>
            <a:off x="3401075" y="4083482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Estado: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40"/>
            </p:custDataLst>
          </p:nvPr>
        </p:nvSpPr>
        <p:spPr>
          <a:xfrm>
            <a:off x="4959436" y="4620505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41"/>
            </p:custDataLst>
          </p:nvPr>
        </p:nvSpPr>
        <p:spPr>
          <a:xfrm>
            <a:off x="3415593" y="4615886"/>
            <a:ext cx="154384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Ciudad: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20097" y="-2340"/>
            <a:ext cx="12212097" cy="6860340"/>
            <a:chOff x="-68080" y="0"/>
            <a:chExt cx="921208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-68080" y="0"/>
              <a:ext cx="9212080" cy="6858000"/>
              <a:chOff x="-68080" y="0"/>
              <a:chExt cx="921208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-68080" y="291096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75"/>
                <a:ext cx="573650" cy="23075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Deportes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0" y="291095"/>
            <a:ext cx="2526030" cy="67180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600" b="1" dirty="0" err="1" smtClean="0">
                <a:latin typeface="Segoe UI" pitchFamily="34" charset="0"/>
                <a:cs typeface="Segoe UI" pitchFamily="34" charset="0"/>
              </a:rPr>
              <a:t>Equipo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2526030" y="282850"/>
            <a:ext cx="2568769" cy="6800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600" b="1" dirty="0" err="1" smtClean="0">
                <a:latin typeface="Segoe UI" pitchFamily="34" charset="0"/>
                <a:cs typeface="Segoe UI" pitchFamily="34" charset="0"/>
              </a:rPr>
              <a:t>Torneo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5094798" y="278729"/>
            <a:ext cx="3195383" cy="67180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600" b="1" dirty="0" err="1" smtClean="0">
                <a:latin typeface="Segoe UI" pitchFamily="34" charset="0"/>
                <a:cs typeface="Segoe UI" pitchFamily="34" charset="0"/>
              </a:rPr>
              <a:t>Puntuaciones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" name="Window"/>
          <p:cNvGrpSpPr/>
          <p:nvPr>
            <p:custDataLst>
              <p:custData r:id="rId5"/>
            </p:custDataLst>
          </p:nvPr>
        </p:nvGrpSpPr>
        <p:grpSpPr>
          <a:xfrm>
            <a:off x="0" y="1090721"/>
            <a:ext cx="3074987" cy="4794924"/>
            <a:chOff x="0" y="-7094"/>
            <a:chExt cx="9144000" cy="6865094"/>
          </a:xfrm>
        </p:grpSpPr>
        <p:grpSp>
          <p:nvGrpSpPr>
            <p:cNvPr id="20" name="Group 2"/>
            <p:cNvGrpSpPr/>
            <p:nvPr/>
          </p:nvGrpSpPr>
          <p:grpSpPr>
            <a:xfrm>
              <a:off x="0" y="-7094"/>
              <a:ext cx="9144000" cy="6865094"/>
              <a:chOff x="0" y="-7094"/>
              <a:chExt cx="9144000" cy="6865094"/>
            </a:xfrm>
          </p:grpSpPr>
          <p:sp>
            <p:nvSpPr>
              <p:cNvPr id="2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/>
              <p:cNvSpPr txBox="1"/>
              <p:nvPr/>
            </p:nvSpPr>
            <p:spPr>
              <a:xfrm>
                <a:off x="240977" y="-7094"/>
                <a:ext cx="1818061" cy="3304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Equipo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634651" y="1229650"/>
            <a:ext cx="221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Equipo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32" name="Content"/>
          <p:cNvSpPr/>
          <p:nvPr>
            <p:custDataLst>
              <p:custData r:id="rId6"/>
            </p:custDataLst>
          </p:nvPr>
        </p:nvSpPr>
        <p:spPr>
          <a:xfrm>
            <a:off x="140284" y="2882990"/>
            <a:ext cx="1008072" cy="3973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7"/>
            </p:custDataLst>
          </p:nvPr>
        </p:nvSpPr>
        <p:spPr>
          <a:xfrm>
            <a:off x="1176323" y="2887617"/>
            <a:ext cx="1226873" cy="4021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Guardar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8"/>
            </p:custDataLst>
          </p:nvPr>
        </p:nvSpPr>
        <p:spPr>
          <a:xfrm>
            <a:off x="103866" y="3325381"/>
            <a:ext cx="1028890" cy="3973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9"/>
            </p:custDataLst>
          </p:nvPr>
        </p:nvSpPr>
        <p:spPr>
          <a:xfrm>
            <a:off x="1176310" y="3322511"/>
            <a:ext cx="1226886" cy="4021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10"/>
            </p:custDataLst>
          </p:nvPr>
        </p:nvSpPr>
        <p:spPr>
          <a:xfrm>
            <a:off x="1396570" y="1941977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11"/>
            </p:custDataLst>
          </p:nvPr>
        </p:nvSpPr>
        <p:spPr>
          <a:xfrm>
            <a:off x="25202" y="1910845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Equipo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8" name="Table"/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2019985629"/>
              </p:ext>
            </p:extLst>
          </p:nvPr>
        </p:nvGraphicFramePr>
        <p:xfrm>
          <a:off x="59772" y="3828251"/>
          <a:ext cx="2964768" cy="192724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4970"/>
                <a:gridCol w="759853"/>
                <a:gridCol w="1410625"/>
                <a:gridCol w="139320"/>
              </a:tblGrid>
              <a:tr h="554403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Usuario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Pasword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Confirmar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Pasword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63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9" name="Window"/>
          <p:cNvGrpSpPr/>
          <p:nvPr>
            <p:custDataLst>
              <p:custData r:id="rId13"/>
            </p:custDataLst>
          </p:nvPr>
        </p:nvGrpSpPr>
        <p:grpSpPr>
          <a:xfrm>
            <a:off x="7174736" y="842047"/>
            <a:ext cx="4848690" cy="5417328"/>
            <a:chOff x="53928" y="92599"/>
            <a:chExt cx="9144000" cy="7301711"/>
          </a:xfrm>
        </p:grpSpPr>
        <p:grpSp>
          <p:nvGrpSpPr>
            <p:cNvPr id="40" name="Group 2"/>
            <p:cNvGrpSpPr/>
            <p:nvPr/>
          </p:nvGrpSpPr>
          <p:grpSpPr>
            <a:xfrm>
              <a:off x="53928" y="512663"/>
              <a:ext cx="9144000" cy="6881647"/>
              <a:chOff x="53928" y="512663"/>
              <a:chExt cx="9144000" cy="6881647"/>
            </a:xfrm>
          </p:grpSpPr>
          <p:sp>
            <p:nvSpPr>
              <p:cNvPr id="47" name="Rectangle 10"/>
              <p:cNvSpPr/>
              <p:nvPr/>
            </p:nvSpPr>
            <p:spPr>
              <a:xfrm>
                <a:off x="53928" y="512663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8" name="Rectangle 11"/>
              <p:cNvSpPr/>
              <p:nvPr/>
            </p:nvSpPr>
            <p:spPr>
              <a:xfrm>
                <a:off x="109350" y="956577"/>
                <a:ext cx="8991601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9" name="Content"/>
          <p:cNvSpPr txBox="1"/>
          <p:nvPr>
            <p:custDataLst>
              <p:custData r:id="rId14"/>
            </p:custDataLst>
          </p:nvPr>
        </p:nvSpPr>
        <p:spPr>
          <a:xfrm>
            <a:off x="7165408" y="1904203"/>
            <a:ext cx="2015224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Seleccionar</a:t>
            </a:r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Deporte</a:t>
            </a:r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0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5"/>
            </p:custDataLst>
          </p:nvPr>
        </p:nvSpPr>
        <p:spPr>
          <a:xfrm>
            <a:off x="9919313" y="5600019"/>
            <a:ext cx="811820" cy="2154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b="1" dirty="0" err="1" smtClean="0">
                <a:latin typeface="Segoe UI" pitchFamily="34" charset="0"/>
                <a:cs typeface="Segoe UI" pitchFamily="34" charset="0"/>
              </a:rPr>
              <a:t>Canselar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6"/>
            </p:custDataLst>
          </p:nvPr>
        </p:nvSpPr>
        <p:spPr>
          <a:xfrm>
            <a:off x="9947956" y="4830907"/>
            <a:ext cx="708570" cy="2422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7"/>
            </p:custDataLst>
          </p:nvPr>
        </p:nvSpPr>
        <p:spPr>
          <a:xfrm>
            <a:off x="9912307" y="5189603"/>
            <a:ext cx="825833" cy="287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b="1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05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4" name="Table"/>
          <p:cNvGraphicFramePr>
            <a:graphicFrameLocks noGrp="1"/>
          </p:cNvGraphicFramePr>
          <p:nvPr>
            <p:custDataLst>
              <p:custData r:id="rId18"/>
            </p:custDataLst>
            <p:extLst>
              <p:ext uri="{D42A27DB-BD31-4B8C-83A1-F6EECF244321}">
                <p14:modId xmlns:p14="http://schemas.microsoft.com/office/powerpoint/2010/main" val="3395599080"/>
              </p:ext>
            </p:extLst>
          </p:nvPr>
        </p:nvGraphicFramePr>
        <p:xfrm>
          <a:off x="7238042" y="2889386"/>
          <a:ext cx="4679725" cy="1767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315"/>
                <a:gridCol w="625113"/>
                <a:gridCol w="639997"/>
                <a:gridCol w="2866300"/>
              </a:tblGrid>
              <a:tr h="259775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Fecha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000000"/>
                          </a:solidFill>
                        </a:rPr>
                        <a:t>Deporte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Primer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</a:rPr>
                        <a:t>Equipo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SegundoEquipo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  Puntuacion1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Puntuacion2 ID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03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026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6" name="Window"/>
          <p:cNvGrpSpPr/>
          <p:nvPr>
            <p:custDataLst>
              <p:custData r:id="rId19"/>
            </p:custDataLst>
          </p:nvPr>
        </p:nvGrpSpPr>
        <p:grpSpPr>
          <a:xfrm>
            <a:off x="3100827" y="1078734"/>
            <a:ext cx="4038995" cy="4806911"/>
            <a:chOff x="0" y="-6672"/>
            <a:chExt cx="9144000" cy="6864672"/>
          </a:xfrm>
        </p:grpSpPr>
        <p:grpSp>
          <p:nvGrpSpPr>
            <p:cNvPr id="57" name="Group 2"/>
            <p:cNvGrpSpPr/>
            <p:nvPr/>
          </p:nvGrpSpPr>
          <p:grpSpPr>
            <a:xfrm>
              <a:off x="0" y="-6672"/>
              <a:ext cx="9144000" cy="6864672"/>
              <a:chOff x="0" y="-6672"/>
              <a:chExt cx="9144000" cy="6864672"/>
            </a:xfrm>
          </p:grpSpPr>
          <p:sp>
            <p:nvSpPr>
              <p:cNvPr id="65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6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WindowTitle"/>
              <p:cNvSpPr txBox="1"/>
              <p:nvPr/>
            </p:nvSpPr>
            <p:spPr>
              <a:xfrm>
                <a:off x="240975" y="-6672"/>
                <a:ext cx="1362071" cy="3296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Torneo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CuadroTexto 67"/>
          <p:cNvSpPr txBox="1"/>
          <p:nvPr/>
        </p:nvSpPr>
        <p:spPr>
          <a:xfrm>
            <a:off x="7833912" y="1268246"/>
            <a:ext cx="432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 smtClean="0">
                <a:solidFill>
                  <a:schemeClr val="bg1"/>
                </a:solidFill>
              </a:rPr>
              <a:t>Puntuaciones</a:t>
            </a:r>
            <a:r>
              <a:rPr lang="es-MX" sz="4800" dirty="0" err="1" smtClean="0"/>
              <a:t>s</a:t>
            </a:r>
            <a:endParaRPr lang="es-MX" sz="4800" dirty="0"/>
          </a:p>
        </p:txBody>
      </p:sp>
      <p:sp>
        <p:nvSpPr>
          <p:cNvPr id="69" name="Content"/>
          <p:cNvSpPr/>
          <p:nvPr>
            <p:custDataLst>
              <p:custData r:id="rId20"/>
            </p:custDataLst>
          </p:nvPr>
        </p:nvSpPr>
        <p:spPr>
          <a:xfrm>
            <a:off x="1394154" y="2402420"/>
            <a:ext cx="1361769" cy="4198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21"/>
            </p:custDataLst>
          </p:nvPr>
        </p:nvSpPr>
        <p:spPr>
          <a:xfrm>
            <a:off x="-18047" y="2385402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Deporte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3857770" y="1319630"/>
            <a:ext cx="259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Torneo</a:t>
            </a:r>
            <a:endParaRPr lang="es-MX" sz="3600" dirty="0">
              <a:solidFill>
                <a:schemeClr val="bg1"/>
              </a:solidFill>
            </a:endParaRPr>
          </a:p>
        </p:txBody>
      </p:sp>
      <p:grpSp>
        <p:nvGrpSpPr>
          <p:cNvPr id="74" name="DropdownBox"/>
          <p:cNvGrpSpPr/>
          <p:nvPr>
            <p:custDataLst>
              <p:custData r:id="rId22"/>
            </p:custDataLst>
          </p:nvPr>
        </p:nvGrpSpPr>
        <p:grpSpPr>
          <a:xfrm>
            <a:off x="4626727" y="2474008"/>
            <a:ext cx="1097652" cy="228600"/>
            <a:chOff x="4016824" y="3329200"/>
            <a:chExt cx="1097652" cy="228600"/>
          </a:xfrm>
        </p:grpSpPr>
        <p:sp>
          <p:nvSpPr>
            <p:cNvPr id="7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7" name="DropdownBox"/>
          <p:cNvGrpSpPr/>
          <p:nvPr>
            <p:custDataLst>
              <p:custData r:id="rId23"/>
            </p:custDataLst>
          </p:nvPr>
        </p:nvGrpSpPr>
        <p:grpSpPr>
          <a:xfrm>
            <a:off x="1373491" y="2390274"/>
            <a:ext cx="1403094" cy="451671"/>
            <a:chOff x="4016824" y="3329200"/>
            <a:chExt cx="1097652" cy="228600"/>
          </a:xfrm>
        </p:grpSpPr>
        <p:sp>
          <p:nvSpPr>
            <p:cNvPr id="7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0" name="DatePicker"/>
          <p:cNvGrpSpPr/>
          <p:nvPr>
            <p:custDataLst>
              <p:custData r:id="rId24"/>
            </p:custDataLst>
          </p:nvPr>
        </p:nvGrpSpPr>
        <p:grpSpPr>
          <a:xfrm>
            <a:off x="4672656" y="2100305"/>
            <a:ext cx="969302" cy="228600"/>
            <a:chOff x="3790801" y="3347719"/>
            <a:chExt cx="969299" cy="228600"/>
          </a:xfrm>
        </p:grpSpPr>
        <p:sp>
          <p:nvSpPr>
            <p:cNvPr id="81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2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ontent"/>
          <p:cNvSpPr txBox="1"/>
          <p:nvPr>
            <p:custDataLst>
              <p:custData r:id="rId25"/>
            </p:custDataLst>
          </p:nvPr>
        </p:nvSpPr>
        <p:spPr>
          <a:xfrm>
            <a:off x="3425347" y="1941977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26"/>
            </p:custDataLst>
          </p:nvPr>
        </p:nvSpPr>
        <p:spPr>
          <a:xfrm>
            <a:off x="3395099" y="2336551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Deporte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27"/>
            </p:custDataLst>
          </p:nvPr>
        </p:nvSpPr>
        <p:spPr>
          <a:xfrm>
            <a:off x="3256863" y="2776246"/>
            <a:ext cx="1008072" cy="3973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Nuevo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28"/>
            </p:custDataLst>
          </p:nvPr>
        </p:nvSpPr>
        <p:spPr>
          <a:xfrm>
            <a:off x="5741885" y="2103046"/>
            <a:ext cx="1226873" cy="55447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err="1" smtClean="0">
                <a:latin typeface="Segoe UI" pitchFamily="34" charset="0"/>
                <a:cs typeface="Segoe UI" pitchFamily="34" charset="0"/>
              </a:rPr>
              <a:t>Generar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latin typeface="Segoe UI" pitchFamily="34" charset="0"/>
                <a:cs typeface="Segoe UI" pitchFamily="34" charset="0"/>
              </a:rPr>
              <a:t>Orden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29"/>
            </p:custDataLst>
          </p:nvPr>
        </p:nvSpPr>
        <p:spPr>
          <a:xfrm>
            <a:off x="4335089" y="2791975"/>
            <a:ext cx="1028890" cy="3973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Editar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0"/>
            </p:custDataLst>
          </p:nvPr>
        </p:nvSpPr>
        <p:spPr>
          <a:xfrm>
            <a:off x="5468118" y="2773807"/>
            <a:ext cx="1226886" cy="4021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 smtClean="0">
                <a:latin typeface="Segoe UI" pitchFamily="34" charset="0"/>
                <a:cs typeface="Segoe UI" pitchFamily="34" charset="0"/>
              </a:rPr>
              <a:t>Eliminar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0" name="DropdownBox"/>
          <p:cNvGrpSpPr/>
          <p:nvPr>
            <p:custDataLst>
              <p:custData r:id="rId31"/>
            </p:custDataLst>
          </p:nvPr>
        </p:nvGrpSpPr>
        <p:grpSpPr>
          <a:xfrm>
            <a:off x="8454946" y="2000497"/>
            <a:ext cx="1403094" cy="298458"/>
            <a:chOff x="4016824" y="3329200"/>
            <a:chExt cx="1097652" cy="228600"/>
          </a:xfrm>
        </p:grpSpPr>
        <p:sp>
          <p:nvSpPr>
            <p:cNvPr id="9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6" name="Content"/>
          <p:cNvSpPr/>
          <p:nvPr>
            <p:custDataLst>
              <p:custData r:id="rId32"/>
            </p:custDataLst>
          </p:nvPr>
        </p:nvSpPr>
        <p:spPr>
          <a:xfrm>
            <a:off x="9679785" y="2432064"/>
            <a:ext cx="976741" cy="31248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 smtClean="0">
                <a:latin typeface="Segoe UI" pitchFamily="34" charset="0"/>
                <a:cs typeface="Segoe UI" pitchFamily="34" charset="0"/>
              </a:rPr>
              <a:t>Mostrar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7" name="DatePicker"/>
          <p:cNvGrpSpPr/>
          <p:nvPr>
            <p:custDataLst>
              <p:custData r:id="rId33"/>
            </p:custDataLst>
          </p:nvPr>
        </p:nvGrpSpPr>
        <p:grpSpPr>
          <a:xfrm>
            <a:off x="8487883" y="2542459"/>
            <a:ext cx="969302" cy="228600"/>
            <a:chOff x="3790801" y="3347719"/>
            <a:chExt cx="969299" cy="228600"/>
          </a:xfrm>
        </p:grpSpPr>
        <p:sp>
          <p:nvSpPr>
            <p:cNvPr id="98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9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Content"/>
          <p:cNvSpPr txBox="1"/>
          <p:nvPr>
            <p:custDataLst>
              <p:custData r:id="rId34"/>
            </p:custDataLst>
          </p:nvPr>
        </p:nvSpPr>
        <p:spPr>
          <a:xfrm>
            <a:off x="7266195" y="2428342"/>
            <a:ext cx="17735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1" name="Table"/>
          <p:cNvGraphicFramePr>
            <a:graphicFrameLocks noGrp="1"/>
          </p:cNvGraphicFramePr>
          <p:nvPr>
            <p:custDataLst>
              <p:custData r:id="rId35"/>
            </p:custDataLst>
            <p:extLst>
              <p:ext uri="{D42A27DB-BD31-4B8C-83A1-F6EECF244321}">
                <p14:modId xmlns:p14="http://schemas.microsoft.com/office/powerpoint/2010/main" val="3272749430"/>
              </p:ext>
            </p:extLst>
          </p:nvPr>
        </p:nvGraphicFramePr>
        <p:xfrm>
          <a:off x="3185335" y="3267904"/>
          <a:ext cx="3735630" cy="1767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8945"/>
                <a:gridCol w="701040"/>
                <a:gridCol w="777240"/>
                <a:gridCol w="1678405"/>
              </a:tblGrid>
              <a:tr h="253943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Fecha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000000"/>
                          </a:solidFill>
                        </a:rPr>
                        <a:t>Deporte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Primer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</a:rPr>
                        <a:t>Equipo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SegundoEquipo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  Puntuacion1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2632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632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32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32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32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32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32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" name="Content"/>
          <p:cNvSpPr/>
          <p:nvPr>
            <p:custDataLst>
              <p:custData r:id="rId36"/>
            </p:custDataLst>
          </p:nvPr>
        </p:nvSpPr>
        <p:spPr>
          <a:xfrm>
            <a:off x="8360723" y="4703113"/>
            <a:ext cx="1396922" cy="2537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37"/>
            </p:custDataLst>
          </p:nvPr>
        </p:nvSpPr>
        <p:spPr>
          <a:xfrm>
            <a:off x="7244939" y="4648126"/>
            <a:ext cx="1543937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 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38"/>
            </p:custDataLst>
          </p:nvPr>
        </p:nvSpPr>
        <p:spPr>
          <a:xfrm>
            <a:off x="8348069" y="5029332"/>
            <a:ext cx="1396922" cy="2537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39"/>
            </p:custDataLst>
          </p:nvPr>
        </p:nvSpPr>
        <p:spPr>
          <a:xfrm>
            <a:off x="7238613" y="5532565"/>
            <a:ext cx="171220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Direccion 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/>
          <p:nvPr>
            <p:custDataLst>
              <p:custData r:id="rId40"/>
            </p:custDataLst>
          </p:nvPr>
        </p:nvSpPr>
        <p:spPr>
          <a:xfrm>
            <a:off x="8353680" y="5633259"/>
            <a:ext cx="1396922" cy="2537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7" name="Content"/>
          <p:cNvSpPr txBox="1"/>
          <p:nvPr>
            <p:custDataLst>
              <p:custData r:id="rId41"/>
            </p:custDataLst>
          </p:nvPr>
        </p:nvSpPr>
        <p:spPr>
          <a:xfrm>
            <a:off x="7228394" y="4952024"/>
            <a:ext cx="1522335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ntent"/>
          <p:cNvSpPr/>
          <p:nvPr>
            <p:custDataLst>
              <p:custData r:id="rId42"/>
            </p:custDataLst>
          </p:nvPr>
        </p:nvSpPr>
        <p:spPr>
          <a:xfrm>
            <a:off x="8344511" y="5933588"/>
            <a:ext cx="1396922" cy="2537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43"/>
            </p:custDataLst>
          </p:nvPr>
        </p:nvSpPr>
        <p:spPr>
          <a:xfrm>
            <a:off x="7228394" y="5843877"/>
            <a:ext cx="105478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44"/>
            </p:custDataLst>
          </p:nvPr>
        </p:nvSpPr>
        <p:spPr>
          <a:xfrm>
            <a:off x="8339618" y="5367728"/>
            <a:ext cx="1396922" cy="2537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/>
          <p:cNvSpPr txBox="1"/>
          <p:nvPr>
            <p:custDataLst>
              <p:custData r:id="rId45"/>
            </p:custDataLst>
          </p:nvPr>
        </p:nvSpPr>
        <p:spPr>
          <a:xfrm>
            <a:off x="7284706" y="5241370"/>
            <a:ext cx="734277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Rfc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2641102" y="467994"/>
            <a:ext cx="8138515" cy="5031285"/>
            <a:chOff x="53928" y="92599"/>
            <a:chExt cx="9144000" cy="7301711"/>
          </a:xfrm>
        </p:grpSpPr>
        <p:grpSp>
          <p:nvGrpSpPr>
            <p:cNvPr id="17" name="Group 2"/>
            <p:cNvGrpSpPr/>
            <p:nvPr/>
          </p:nvGrpSpPr>
          <p:grpSpPr>
            <a:xfrm>
              <a:off x="53928" y="512663"/>
              <a:ext cx="9144000" cy="6881647"/>
              <a:chOff x="53928" y="512663"/>
              <a:chExt cx="9144000" cy="6881647"/>
            </a:xfrm>
          </p:grpSpPr>
          <p:sp>
            <p:nvSpPr>
              <p:cNvPr id="24" name="Rectangle 10"/>
              <p:cNvSpPr/>
              <p:nvPr/>
            </p:nvSpPr>
            <p:spPr>
              <a:xfrm>
                <a:off x="53928" y="512663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5" name="Rectangle 11"/>
              <p:cNvSpPr/>
              <p:nvPr/>
            </p:nvSpPr>
            <p:spPr>
              <a:xfrm>
                <a:off x="109350" y="956577"/>
                <a:ext cx="8991601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Content"/>
          <p:cNvSpPr txBox="1"/>
          <p:nvPr>
            <p:custDataLst>
              <p:custData r:id="rId2"/>
            </p:custDataLst>
          </p:nvPr>
        </p:nvSpPr>
        <p:spPr>
          <a:xfrm>
            <a:off x="2870728" y="2580609"/>
            <a:ext cx="2015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Deporte</a:t>
            </a:r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0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7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4139531289"/>
              </p:ext>
            </p:extLst>
          </p:nvPr>
        </p:nvGraphicFramePr>
        <p:xfrm>
          <a:off x="3169120" y="3618163"/>
          <a:ext cx="2125962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3210"/>
                <a:gridCol w="984112"/>
                <a:gridCol w="139320"/>
                <a:gridCol w="139320"/>
              </a:tblGrid>
              <a:tr h="259775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Fecha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torneo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000000"/>
                          </a:solidFill>
                        </a:rPr>
                        <a:t>Deporte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03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026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4664456" y="928901"/>
            <a:ext cx="432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 smtClean="0">
                <a:solidFill>
                  <a:schemeClr val="bg1"/>
                </a:solidFill>
              </a:rPr>
              <a:t>Puntuaciones</a:t>
            </a:r>
            <a:r>
              <a:rPr lang="es-MX" sz="4800" dirty="0" err="1" smtClean="0"/>
              <a:t>s</a:t>
            </a:r>
            <a:endParaRPr lang="es-MX" sz="4800" dirty="0"/>
          </a:p>
        </p:txBody>
      </p:sp>
      <p:grpSp>
        <p:nvGrpSpPr>
          <p:cNvPr id="29" name="DropdownBox"/>
          <p:cNvGrpSpPr/>
          <p:nvPr>
            <p:custDataLst>
              <p:custData r:id="rId4"/>
            </p:custDataLst>
          </p:nvPr>
        </p:nvGrpSpPr>
        <p:grpSpPr>
          <a:xfrm>
            <a:off x="4232101" y="2526864"/>
            <a:ext cx="1403094" cy="298458"/>
            <a:chOff x="4016824" y="3329200"/>
            <a:chExt cx="1097652" cy="228600"/>
          </a:xfrm>
        </p:grpSpPr>
        <p:sp>
          <p:nvSpPr>
            <p:cNvPr id="3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Content"/>
          <p:cNvSpPr/>
          <p:nvPr>
            <p:custDataLst>
              <p:custData r:id="rId5"/>
            </p:custDataLst>
          </p:nvPr>
        </p:nvSpPr>
        <p:spPr>
          <a:xfrm>
            <a:off x="2901599" y="3137751"/>
            <a:ext cx="976741" cy="31248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 smtClean="0">
                <a:latin typeface="Segoe UI" pitchFamily="34" charset="0"/>
                <a:cs typeface="Segoe UI" pitchFamily="34" charset="0"/>
              </a:rPr>
              <a:t>Calcular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DatePicker"/>
          <p:cNvGrpSpPr/>
          <p:nvPr>
            <p:custDataLst>
              <p:custData r:id="rId6"/>
            </p:custDataLst>
          </p:nvPr>
        </p:nvGrpSpPr>
        <p:grpSpPr>
          <a:xfrm>
            <a:off x="5606467" y="1954646"/>
            <a:ext cx="969302" cy="228600"/>
            <a:chOff x="3790801" y="3347719"/>
            <a:chExt cx="969299" cy="228600"/>
          </a:xfrm>
        </p:grpSpPr>
        <p:sp>
          <p:nvSpPr>
            <p:cNvPr id="3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Content"/>
          <p:cNvSpPr txBox="1"/>
          <p:nvPr>
            <p:custDataLst>
              <p:custData r:id="rId7"/>
            </p:custDataLst>
          </p:nvPr>
        </p:nvSpPr>
        <p:spPr>
          <a:xfrm>
            <a:off x="2818652" y="1861197"/>
            <a:ext cx="2787815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Fecha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torneo</a:t>
            </a:r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Table"/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4003285618"/>
              </p:ext>
            </p:extLst>
          </p:nvPr>
        </p:nvGraphicFramePr>
        <p:xfrm>
          <a:off x="7284564" y="1758029"/>
          <a:ext cx="3272266" cy="1645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9810"/>
                <a:gridCol w="673732"/>
                <a:gridCol w="180379"/>
                <a:gridCol w="1158345"/>
              </a:tblGrid>
              <a:tr h="259775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Fecha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torneo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000000"/>
                          </a:solidFill>
                        </a:rPr>
                        <a:t>Deporte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03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026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22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Content"/>
          <p:cNvSpPr/>
          <p:nvPr>
            <p:custDataLst>
              <p:custData r:id="rId9"/>
            </p:custDataLst>
          </p:nvPr>
        </p:nvSpPr>
        <p:spPr>
          <a:xfrm>
            <a:off x="9377847" y="3472137"/>
            <a:ext cx="976741" cy="31248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 err="1" smtClean="0">
                <a:latin typeface="Segoe UI" pitchFamily="34" charset="0"/>
                <a:cs typeface="Segoe UI" pitchFamily="34" charset="0"/>
              </a:rPr>
              <a:t>Calcular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24542" y="315082"/>
            <a:ext cx="376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Diagrama</a:t>
            </a:r>
            <a:endParaRPr lang="es-MX" sz="4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1" y="2182477"/>
            <a:ext cx="9556124" cy="43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94B0141-7044-4041-B5B7-395EB95A47A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2F758E9-6C93-4357-9C53-E930398CC68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DC1C211-D937-4B7F-8A8A-C1199789E11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3014F43-B063-47FB-B99C-E43540AFBEA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4933457-B425-47FB-85A1-7C58F9FEF16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7F0F3C7-54FC-48CF-A45B-6817BEAED6B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876BD18-5E07-421D-BF78-FE1FCFA041F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AD5239D-4949-4712-89E7-501F0573D81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73B45B4-F739-459C-975F-A133504C58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621E359-9860-478D-B76D-0D7B98D898A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78FBB85-634D-4E8B-A84E-AB1F7BB3748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EADE82D-E19E-4866-A236-40F440BE4A8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390974C-210E-4E15-9A0C-91F7A91ED1D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73BE8C8-EAEF-46BB-9BB0-ADEC82CC874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85E456E-79DB-4D93-AE9B-99F48FB5FBE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892A473-DEFA-455A-B470-91F764E3665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AE2D07E-C142-4299-9F82-A76BC1E1EBD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3403B9-5693-4BB4-B187-91E3F0B3466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55CF378-3019-4A54-AAEC-D7D7D80607F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7B2096C-CEDB-48D9-8B10-E211E88ABD6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171282D-860D-44C6-9736-99260E210CF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0C785D0-797B-4131-AF20-40D598E3AEC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DD6AE1D-893B-4AA4-BE60-C7AB6936D6E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8F2D144-B0EE-4F7A-9A64-732286AA13A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353F307-B568-4554-9507-3A3835BCE3F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288FD65-8647-404C-912D-98F060C4F9E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375E68C-B2C4-4976-918D-FF1354EEE3B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05473AA-6738-4FF2-B002-4B2937D1029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CF8BB35-A79C-421E-8217-209C64D1F85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E7B3787-86A1-4150-94C6-B202EF3BE41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E9A381C-B1A4-4881-9157-58B79945FEB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3044F63-7430-4837-AD87-505871830CE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98D6E2E-94D1-4DC3-9BC9-CB1EA179D62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6A4D7EE-4DC2-404E-8D81-73C8BCE1E5B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E2B05D6-2C8D-44B7-A7B5-CB8B8F68631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B0B8816-FF51-4FBF-BC1B-FF8E657A3AC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1221405-DA0B-4982-B740-B3531D3A796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7FD2A4C-3CE6-4383-8147-CDB762ED5DA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71A2B47-5DA7-42C9-8918-AC983F4A42D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CA59EF0-78FD-4C0D-9C51-A334134B8B4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B7A276A-4BB2-4DBE-A468-18E156851FD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86DB18C-63AD-4A96-8443-1407CBA1729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2621BA3-899C-44AF-A6F0-431DC2EFB5E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375340D-118F-4B58-8000-266376D62B4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342AEA6-CFDD-4BAF-9BB9-87E3ACE843D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F5E688E-C323-41FA-A31B-5B9320D3816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8F05E54-77BC-43E5-8B08-975A0BC8810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E84B7F4-596E-4C68-B3E6-577A00EBBA0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D3FAD97-AB1E-429F-A388-E3E957CB077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71F3BF9-124E-49E1-A758-71E71B3A474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9A4802C-30A5-44E6-B6F2-F340A144CEE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E41AA67-37E1-4EB0-83CD-65F35795773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89FCC61-4782-4F97-8D81-AF2B4479E67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9DF9F66-4D5D-4598-A400-904558B48AA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6265C80-306E-4F58-B451-6327FEDBB57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1D062E6-0A78-47CF-A570-8A37F6BC636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2EA42B0-5770-455B-A04E-1617C46A4E3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37FCBB-B60D-4EB7-8089-83B3A990AD4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8BFA196-511E-43EA-9DA7-E6ACA003B00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5A32571-BF5D-4D88-BCB5-F189899B4BC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B33A0E7-E445-48F7-AF24-BC697582A15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231680B-7AF6-4505-A918-4BBA98F5B9B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CB36BBF-39D8-4D7A-AA9E-D3DF00167AF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0FFC925-B0F7-441F-B1CD-90B3FF46810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7CEDE8B-8AA5-4012-BE4E-D808B56A39D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427263B-E5CB-46BB-9BBA-41A6E932334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E9BD65E-494D-4CEA-BA70-36985E87CC9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E65476D-68AF-4F12-AA3D-0C4BE02742A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92CC5EA-C4C5-4A76-9328-F31CC8D715D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0144EA8-3E31-4EFF-9240-1A2F7353F37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DB05CC5-5CF4-4514-9383-F51C67B7742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43EAA7B-59E2-48EE-8F81-F49C069A672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757113A-F1B9-4876-8100-9BADC51F201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D636AEC-6434-4235-9066-10987BF6509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F4FC171-2191-403C-818D-2F2A0C6C05A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8AAD185-A8A1-4B21-82A5-B23424AA426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DD09929-AC7F-4717-B483-346BB26D2EB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1289C77-42A4-4AC3-8F6B-BFD5F4BC94E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A02E169-5C08-4CB5-A3AB-75B670E99F0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351FBC2-9A44-44CC-BC9E-4DF3B3CEBB0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15CF7E4-06CB-42B0-B1A8-E3AEC37DB7D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F8A6CE2-2B45-4379-B017-EAEDB90E911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48C0286-235E-4C6B-81CF-0A1DD4E1D81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E5EAAC7-E207-4EC7-ACD2-8DFC012D509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F74D5B0-E94C-4851-B4B8-EDB9220B8E8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9A5AFC1-B745-4EF0-8B73-191EF92F1D8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39E967C-7AB0-42CC-A23C-756B37227AA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F5EF598-A242-40AE-AEEF-A29AD9738AE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30061DE-DF95-4580-A72D-CE97BEB120D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B89DD98-0EE3-470D-B963-A140E68ED90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B58287-61E7-484B-953C-4411063D9A9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F48B694-D754-4216-A215-ECC0472E6A7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83788FD-15E0-4F0F-A40C-5D99DD07747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AEAE7D8-F4AD-4130-9360-02D613D8786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D592D3C-1CA1-436D-A939-C7B211DF10A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0C9311F-4393-4864-9FC1-D8B1836E9AC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1204F24-DDE6-4CAA-A22E-1809F8C5E38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422B18E-B703-4C76-BA3E-8D630D7DF98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C70A8C0-C4B9-431C-A908-AB76DE8D265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7B6CEF6-1C00-4688-9F36-E81DFB265E7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7252449-F63D-4B65-9C1E-48D8F447E90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980</TotalTime>
  <Words>194</Words>
  <Application>Microsoft Office PowerPoint</Application>
  <PresentationFormat>Panorámica</PresentationFormat>
  <Paragraphs>118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gonzalez_ximena289@outlook.com</dc:creator>
  <cp:lastModifiedBy>gonzalez_ximena289@outlook.com</cp:lastModifiedBy>
  <cp:revision>12</cp:revision>
  <dcterms:created xsi:type="dcterms:W3CDTF">2018-05-01T20:41:03Z</dcterms:created>
  <dcterms:modified xsi:type="dcterms:W3CDTF">2018-05-04T07:10:01Z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